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2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4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6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AB53-91CC-42CA-B7BC-82F5A7EAC016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6D55-8555-46BB-9871-C606DAFA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396" y="3000895"/>
            <a:ext cx="9469582" cy="2098011"/>
          </a:xfrm>
        </p:spPr>
        <p:txBody>
          <a:bodyPr>
            <a:noAutofit/>
          </a:bodyPr>
          <a:lstStyle/>
          <a:p>
            <a:pPr algn="ctr"/>
            <a:r>
              <a:rPr lang="en-US" altLang="zh-CN" sz="15000" b="1" dirty="0" smtClean="0">
                <a:solidFill>
                  <a:srgbClr val="FF0000"/>
                </a:solidFill>
              </a:rPr>
              <a:t>C20161009</a:t>
            </a:r>
            <a:br>
              <a:rPr lang="en-US" altLang="zh-CN" sz="15000" b="1" dirty="0" smtClean="0">
                <a:solidFill>
                  <a:srgbClr val="FF0000"/>
                </a:solidFill>
              </a:rPr>
            </a:br>
            <a:r>
              <a:rPr lang="en-US" altLang="zh-CN" sz="15000" b="1" dirty="0" smtClean="0">
                <a:solidFill>
                  <a:srgbClr val="FF0000"/>
                </a:solidFill>
              </a:rPr>
              <a:t>LYH</a:t>
            </a:r>
            <a:endParaRPr lang="zh-CN" altLang="en-US" sz="150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2396" y="185373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37856" y="3042459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26577" y="1911927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06245" y="2593571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28219" y="3408218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377441" y="4887884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21633" y="4887884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5" idx="4"/>
            <a:endCxn id="4" idx="7"/>
          </p:cNvCxnSpPr>
          <p:nvPr/>
        </p:nvCxnSpPr>
        <p:spPr>
          <a:xfrm flipH="1">
            <a:off x="1977767" y="2360815"/>
            <a:ext cx="1006504" cy="7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5"/>
            <a:endCxn id="6" idx="1"/>
          </p:cNvCxnSpPr>
          <p:nvPr/>
        </p:nvCxnSpPr>
        <p:spPr>
          <a:xfrm>
            <a:off x="3166488" y="2295077"/>
            <a:ext cx="1115234" cy="3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5"/>
          </p:cNvCxnSpPr>
          <p:nvPr/>
        </p:nvCxnSpPr>
        <p:spPr>
          <a:xfrm>
            <a:off x="4646156" y="2976721"/>
            <a:ext cx="915059" cy="65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12" idx="0"/>
          </p:cNvCxnSpPr>
          <p:nvPr/>
        </p:nvCxnSpPr>
        <p:spPr>
          <a:xfrm flipH="1">
            <a:off x="2635135" y="2360815"/>
            <a:ext cx="349136" cy="25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4"/>
            <a:endCxn id="12" idx="6"/>
          </p:cNvCxnSpPr>
          <p:nvPr/>
        </p:nvCxnSpPr>
        <p:spPr>
          <a:xfrm flipH="1">
            <a:off x="2892829" y="3857106"/>
            <a:ext cx="2793084" cy="125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5"/>
          </p:cNvCxnSpPr>
          <p:nvPr/>
        </p:nvCxnSpPr>
        <p:spPr>
          <a:xfrm flipV="1">
            <a:off x="2817352" y="5186378"/>
            <a:ext cx="2286333" cy="8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821681" y="5829993"/>
            <a:ext cx="515388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7" name="直接连接符 36"/>
          <p:cNvCxnSpPr>
            <a:endCxn id="35" idx="2"/>
          </p:cNvCxnSpPr>
          <p:nvPr/>
        </p:nvCxnSpPr>
        <p:spPr>
          <a:xfrm>
            <a:off x="2635135" y="5336772"/>
            <a:ext cx="3186546" cy="71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837532" y="1441844"/>
            <a:ext cx="491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7 8 1 2 2 3 3 4 2 5 4 5 5 6 5 7</a:t>
            </a:r>
          </a:p>
          <a:p>
            <a:r>
              <a:rPr lang="en-US" altLang="zh-CN" dirty="0" smtClean="0"/>
              <a:t>7 5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12" idx="5"/>
            <a:endCxn id="35" idx="1"/>
          </p:cNvCxnSpPr>
          <p:nvPr/>
        </p:nvCxnSpPr>
        <p:spPr>
          <a:xfrm>
            <a:off x="2817352" y="5271034"/>
            <a:ext cx="3079806" cy="62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46319" y="606829"/>
            <a:ext cx="548640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85504" y="1620983"/>
            <a:ext cx="548640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68291" y="2460568"/>
            <a:ext cx="548640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355869" y="4838007"/>
            <a:ext cx="548640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77934" y="3707476"/>
            <a:ext cx="548640" cy="46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2"/>
            <a:endCxn id="5" idx="6"/>
          </p:cNvCxnSpPr>
          <p:nvPr/>
        </p:nvCxnSpPr>
        <p:spPr>
          <a:xfrm flipH="1">
            <a:off x="3034144" y="839585"/>
            <a:ext cx="1812175" cy="101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4"/>
            <a:endCxn id="6" idx="1"/>
          </p:cNvCxnSpPr>
          <p:nvPr/>
        </p:nvCxnSpPr>
        <p:spPr>
          <a:xfrm>
            <a:off x="5120639" y="1072341"/>
            <a:ext cx="1027998" cy="145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6" idx="2"/>
          </p:cNvCxnSpPr>
          <p:nvPr/>
        </p:nvCxnSpPr>
        <p:spPr>
          <a:xfrm>
            <a:off x="2953798" y="2018322"/>
            <a:ext cx="3114493" cy="67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7" idx="7"/>
          </p:cNvCxnSpPr>
          <p:nvPr/>
        </p:nvCxnSpPr>
        <p:spPr>
          <a:xfrm flipH="1">
            <a:off x="4824163" y="2857907"/>
            <a:ext cx="1324474" cy="204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8" idx="6"/>
          </p:cNvCxnSpPr>
          <p:nvPr/>
        </p:nvCxnSpPr>
        <p:spPr>
          <a:xfrm flipH="1">
            <a:off x="2726574" y="2857907"/>
            <a:ext cx="3422063" cy="108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6"/>
            <a:endCxn id="7" idx="1"/>
          </p:cNvCxnSpPr>
          <p:nvPr/>
        </p:nvCxnSpPr>
        <p:spPr>
          <a:xfrm>
            <a:off x="2726574" y="3940232"/>
            <a:ext cx="1709641" cy="96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83277" y="1908907"/>
            <a:ext cx="507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5 6 1 3 1 2 2 3 3 4 3 5 4 5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78923" y="714895"/>
            <a:ext cx="565266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69622" y="1903615"/>
            <a:ext cx="598516" cy="581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5"/>
            <a:endCxn id="5" idx="0"/>
          </p:cNvCxnSpPr>
          <p:nvPr/>
        </p:nvCxnSpPr>
        <p:spPr>
          <a:xfrm>
            <a:off x="2261408" y="1183189"/>
            <a:ext cx="207472" cy="72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4"/>
          </p:cNvCxnSpPr>
          <p:nvPr/>
        </p:nvCxnSpPr>
        <p:spPr>
          <a:xfrm>
            <a:off x="2061556" y="1263535"/>
            <a:ext cx="282633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96444" y="2103120"/>
            <a:ext cx="49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2 2</a:t>
            </a:r>
          </a:p>
          <a:p>
            <a:r>
              <a:rPr lang="en-US" altLang="zh-CN" dirty="0" smtClean="0"/>
              <a:t>1 2</a:t>
            </a:r>
          </a:p>
          <a:p>
            <a:r>
              <a:rPr lang="en-US" altLang="zh-CN" dirty="0" smtClean="0"/>
              <a:t>2 1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3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57258" y="827117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16036" y="1014153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37855" y="1105593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64032" y="5070764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523019" y="2635134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01295" y="5503026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04505" y="3690850"/>
            <a:ext cx="482138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5" idx="6"/>
            <a:endCxn id="4" idx="2"/>
          </p:cNvCxnSpPr>
          <p:nvPr/>
        </p:nvCxnSpPr>
        <p:spPr>
          <a:xfrm flipV="1">
            <a:off x="4098174" y="1043248"/>
            <a:ext cx="3059084" cy="1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2"/>
            <a:endCxn id="6" idx="6"/>
          </p:cNvCxnSpPr>
          <p:nvPr/>
        </p:nvCxnSpPr>
        <p:spPr>
          <a:xfrm flipH="1">
            <a:off x="2019993" y="1230284"/>
            <a:ext cx="1596043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4"/>
            <a:endCxn id="9" idx="0"/>
          </p:cNvCxnSpPr>
          <p:nvPr/>
        </p:nvCxnSpPr>
        <p:spPr>
          <a:xfrm>
            <a:off x="3857105" y="1446415"/>
            <a:ext cx="2585259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5"/>
            <a:endCxn id="9" idx="2"/>
          </p:cNvCxnSpPr>
          <p:nvPr/>
        </p:nvCxnSpPr>
        <p:spPr>
          <a:xfrm>
            <a:off x="3175563" y="5439723"/>
            <a:ext cx="3025732" cy="27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0" idx="1"/>
          </p:cNvCxnSpPr>
          <p:nvPr/>
        </p:nvCxnSpPr>
        <p:spPr>
          <a:xfrm>
            <a:off x="1778924" y="1537855"/>
            <a:ext cx="1496188" cy="221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7" idx="0"/>
          </p:cNvCxnSpPr>
          <p:nvPr/>
        </p:nvCxnSpPr>
        <p:spPr>
          <a:xfrm>
            <a:off x="1608462" y="1474552"/>
            <a:ext cx="1396639" cy="359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7"/>
            <a:endCxn id="8" idx="2"/>
          </p:cNvCxnSpPr>
          <p:nvPr/>
        </p:nvCxnSpPr>
        <p:spPr>
          <a:xfrm flipV="1">
            <a:off x="6612826" y="2851265"/>
            <a:ext cx="910193" cy="271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742516" y="1105593"/>
            <a:ext cx="490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7 7</a:t>
            </a:r>
          </a:p>
          <a:p>
            <a:r>
              <a:rPr lang="en-US" altLang="zh-CN" dirty="0" smtClean="0"/>
              <a:t>1 2</a:t>
            </a:r>
          </a:p>
          <a:p>
            <a:r>
              <a:rPr lang="en-US" altLang="zh-CN" dirty="0" smtClean="0"/>
              <a:t>2 3</a:t>
            </a:r>
          </a:p>
          <a:p>
            <a:r>
              <a:rPr lang="en-US" altLang="zh-CN" dirty="0" smtClean="0"/>
              <a:t>3 4</a:t>
            </a:r>
          </a:p>
          <a:p>
            <a:r>
              <a:rPr lang="en-US" altLang="zh-CN" dirty="0" smtClean="0"/>
              <a:t>2 5</a:t>
            </a:r>
          </a:p>
          <a:p>
            <a:r>
              <a:rPr lang="en-US" altLang="zh-CN" dirty="0" smtClean="0"/>
              <a:t>4 5</a:t>
            </a:r>
          </a:p>
          <a:p>
            <a:r>
              <a:rPr lang="en-US" altLang="zh-CN" dirty="0" smtClean="0"/>
              <a:t>3 6</a:t>
            </a:r>
          </a:p>
          <a:p>
            <a:r>
              <a:rPr lang="en-US" altLang="zh-CN" dirty="0" smtClean="0"/>
              <a:t>5 7</a:t>
            </a:r>
          </a:p>
        </p:txBody>
      </p:sp>
    </p:spTree>
    <p:extLst>
      <p:ext uri="{BB962C8B-B14F-4D97-AF65-F5344CB8AC3E}">
        <p14:creationId xmlns:p14="http://schemas.microsoft.com/office/powerpoint/2010/main" val="76009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70364" y="856211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321935" y="282633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0400" y="1995054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870364" y="2693323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0400" y="3075708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867891" y="1122218"/>
            <a:ext cx="482138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0"/>
            <a:endCxn id="4" idx="4"/>
          </p:cNvCxnSpPr>
          <p:nvPr/>
        </p:nvCxnSpPr>
        <p:spPr>
          <a:xfrm flipH="1">
            <a:off x="2111433" y="282633"/>
            <a:ext cx="9451571" cy="98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  <a:endCxn id="9" idx="3"/>
          </p:cNvCxnSpPr>
          <p:nvPr/>
        </p:nvCxnSpPr>
        <p:spPr>
          <a:xfrm flipH="1">
            <a:off x="2938498" y="343501"/>
            <a:ext cx="8794968" cy="1133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6"/>
            <a:endCxn id="6" idx="1"/>
          </p:cNvCxnSpPr>
          <p:nvPr/>
        </p:nvCxnSpPr>
        <p:spPr>
          <a:xfrm flipH="1">
            <a:off x="3271007" y="490451"/>
            <a:ext cx="8533066" cy="156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8" idx="0"/>
          </p:cNvCxnSpPr>
          <p:nvPr/>
        </p:nvCxnSpPr>
        <p:spPr>
          <a:xfrm flipH="1">
            <a:off x="3441469" y="637401"/>
            <a:ext cx="8291997" cy="243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 flipH="1">
            <a:off x="2111433" y="698269"/>
            <a:ext cx="9451571" cy="199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262851" y="2693323"/>
            <a:ext cx="490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6 5</a:t>
            </a:r>
          </a:p>
          <a:p>
            <a:r>
              <a:rPr lang="en-US" altLang="zh-CN" dirty="0" smtClean="0"/>
              <a:t>3 1</a:t>
            </a:r>
          </a:p>
          <a:p>
            <a:r>
              <a:rPr lang="en-US" altLang="zh-CN" dirty="0" smtClean="0"/>
              <a:t>3 2</a:t>
            </a:r>
          </a:p>
          <a:p>
            <a:r>
              <a:rPr lang="en-US" altLang="zh-CN" dirty="0" smtClean="0"/>
              <a:t>3 4</a:t>
            </a:r>
          </a:p>
          <a:p>
            <a:r>
              <a:rPr lang="en-US" altLang="zh-CN" dirty="0" smtClean="0"/>
              <a:t>3 5</a:t>
            </a:r>
          </a:p>
          <a:p>
            <a:r>
              <a:rPr lang="en-US" altLang="zh-CN" dirty="0" smtClean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60621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4403" y="1272612"/>
            <a:ext cx="498765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57649" y="1797076"/>
            <a:ext cx="498765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30691" y="4356253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21553" y="4439000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006163" y="3357580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824555" y="2195328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66736" y="606831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92270" y="2578476"/>
            <a:ext cx="640078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01218" y="2644214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237849" y="3516285"/>
            <a:ext cx="515390" cy="448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4" idx="7"/>
            <a:endCxn id="5" idx="3"/>
          </p:cNvCxnSpPr>
          <p:nvPr/>
        </p:nvCxnSpPr>
        <p:spPr>
          <a:xfrm>
            <a:off x="1340126" y="1338350"/>
            <a:ext cx="690565" cy="84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4"/>
            <a:endCxn id="12" idx="7"/>
          </p:cNvCxnSpPr>
          <p:nvPr/>
        </p:nvCxnSpPr>
        <p:spPr>
          <a:xfrm flipH="1">
            <a:off x="1241131" y="2245962"/>
            <a:ext cx="965901" cy="46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0"/>
            <a:endCxn id="4" idx="3"/>
          </p:cNvCxnSpPr>
          <p:nvPr/>
        </p:nvCxnSpPr>
        <p:spPr>
          <a:xfrm flipH="1" flipV="1">
            <a:off x="987445" y="1655760"/>
            <a:ext cx="71468" cy="98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3" idx="1"/>
          </p:cNvCxnSpPr>
          <p:nvPr/>
        </p:nvCxnSpPr>
        <p:spPr>
          <a:xfrm>
            <a:off x="1241131" y="3027362"/>
            <a:ext cx="72195" cy="55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0"/>
            <a:endCxn id="9" idx="3"/>
          </p:cNvCxnSpPr>
          <p:nvPr/>
        </p:nvCxnSpPr>
        <p:spPr>
          <a:xfrm flipV="1">
            <a:off x="1495544" y="2578476"/>
            <a:ext cx="1404488" cy="93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7"/>
            <a:endCxn id="6" idx="1"/>
          </p:cNvCxnSpPr>
          <p:nvPr/>
        </p:nvCxnSpPr>
        <p:spPr>
          <a:xfrm>
            <a:off x="1677762" y="3582023"/>
            <a:ext cx="428406" cy="83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0"/>
            <a:endCxn id="8" idx="3"/>
          </p:cNvCxnSpPr>
          <p:nvPr/>
        </p:nvCxnSpPr>
        <p:spPr>
          <a:xfrm flipV="1">
            <a:off x="2288386" y="3740728"/>
            <a:ext cx="793254" cy="61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4"/>
            <a:endCxn id="7" idx="0"/>
          </p:cNvCxnSpPr>
          <p:nvPr/>
        </p:nvCxnSpPr>
        <p:spPr>
          <a:xfrm>
            <a:off x="3263858" y="3806466"/>
            <a:ext cx="515390" cy="6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0"/>
            <a:endCxn id="6" idx="6"/>
          </p:cNvCxnSpPr>
          <p:nvPr/>
        </p:nvCxnSpPr>
        <p:spPr>
          <a:xfrm flipH="1">
            <a:off x="2546081" y="4439000"/>
            <a:ext cx="1233167" cy="14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5"/>
            <a:endCxn id="10" idx="1"/>
          </p:cNvCxnSpPr>
          <p:nvPr/>
        </p:nvCxnSpPr>
        <p:spPr>
          <a:xfrm flipV="1">
            <a:off x="3264468" y="672569"/>
            <a:ext cx="177745" cy="190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3"/>
            <a:endCxn id="11" idx="7"/>
          </p:cNvCxnSpPr>
          <p:nvPr/>
        </p:nvCxnSpPr>
        <p:spPr>
          <a:xfrm>
            <a:off x="3442213" y="989979"/>
            <a:ext cx="1296398" cy="165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3"/>
            <a:endCxn id="9" idx="4"/>
          </p:cNvCxnSpPr>
          <p:nvPr/>
        </p:nvCxnSpPr>
        <p:spPr>
          <a:xfrm flipH="1" flipV="1">
            <a:off x="3082250" y="2644214"/>
            <a:ext cx="1203757" cy="31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1018067" y="547788"/>
            <a:ext cx="7344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10 12</a:t>
            </a:r>
          </a:p>
          <a:p>
            <a:r>
              <a:rPr lang="en-US" altLang="zh-CN" dirty="0"/>
              <a:t>1 2</a:t>
            </a:r>
          </a:p>
          <a:p>
            <a:r>
              <a:rPr lang="en-US" altLang="zh-CN" dirty="0"/>
              <a:t>2 3</a:t>
            </a:r>
          </a:p>
          <a:p>
            <a:r>
              <a:rPr lang="en-US" altLang="zh-CN" dirty="0"/>
              <a:t>3 1</a:t>
            </a:r>
          </a:p>
          <a:p>
            <a:r>
              <a:rPr lang="en-US" altLang="zh-CN" dirty="0"/>
              <a:t>3 4</a:t>
            </a:r>
          </a:p>
          <a:p>
            <a:r>
              <a:rPr lang="en-US" altLang="zh-CN" dirty="0"/>
              <a:t>4 8</a:t>
            </a:r>
          </a:p>
          <a:p>
            <a:r>
              <a:rPr lang="en-US" altLang="zh-CN" dirty="0"/>
              <a:t>4 5</a:t>
            </a:r>
          </a:p>
          <a:p>
            <a:r>
              <a:rPr lang="en-US" altLang="zh-CN" dirty="0"/>
              <a:t>5 6</a:t>
            </a:r>
          </a:p>
          <a:p>
            <a:r>
              <a:rPr lang="en-US" altLang="zh-CN" dirty="0"/>
              <a:t>6 7</a:t>
            </a:r>
          </a:p>
          <a:p>
            <a:r>
              <a:rPr lang="en-US" altLang="zh-CN" dirty="0"/>
              <a:t>7 5</a:t>
            </a:r>
          </a:p>
          <a:p>
            <a:r>
              <a:rPr lang="en-US" altLang="zh-CN" dirty="0"/>
              <a:t>8 9</a:t>
            </a:r>
          </a:p>
          <a:p>
            <a:r>
              <a:rPr lang="en-US" altLang="zh-CN" dirty="0"/>
              <a:t>9 10</a:t>
            </a:r>
          </a:p>
          <a:p>
            <a:r>
              <a:rPr lang="en-US" altLang="zh-CN" dirty="0"/>
              <a:t>10 </a:t>
            </a:r>
            <a:r>
              <a:rPr lang="en-US" altLang="zh-CN" dirty="0" smtClean="0"/>
              <a:t>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92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87701" y="1124318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01041" y="517595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17952" y="5000155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316092" y="4555373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308" y="3063188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50423" y="5926975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298324" y="446988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923011" y="2136369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239491" y="517595"/>
            <a:ext cx="498764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299558" y="6168044"/>
            <a:ext cx="623453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4" idx="5"/>
            <a:endCxn id="11" idx="0"/>
          </p:cNvCxnSpPr>
          <p:nvPr/>
        </p:nvCxnSpPr>
        <p:spPr>
          <a:xfrm>
            <a:off x="9713423" y="1535849"/>
            <a:ext cx="458970" cy="60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6" idx="5"/>
          </p:cNvCxnSpPr>
          <p:nvPr/>
        </p:nvCxnSpPr>
        <p:spPr>
          <a:xfrm flipH="1" flipV="1">
            <a:off x="1043674" y="5411686"/>
            <a:ext cx="1306749" cy="75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0"/>
            <a:endCxn id="4" idx="4"/>
          </p:cNvCxnSpPr>
          <p:nvPr/>
        </p:nvCxnSpPr>
        <p:spPr>
          <a:xfrm>
            <a:off x="8547706" y="446988"/>
            <a:ext cx="989377" cy="115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0"/>
            <a:endCxn id="8" idx="5"/>
          </p:cNvCxnSpPr>
          <p:nvPr/>
        </p:nvCxnSpPr>
        <p:spPr>
          <a:xfrm flipH="1" flipV="1">
            <a:off x="499030" y="3474719"/>
            <a:ext cx="368304" cy="152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2"/>
            <a:endCxn id="5" idx="6"/>
          </p:cNvCxnSpPr>
          <p:nvPr/>
        </p:nvCxnSpPr>
        <p:spPr>
          <a:xfrm flipV="1">
            <a:off x="73308" y="758664"/>
            <a:ext cx="2526497" cy="254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3"/>
            <a:endCxn id="12" idx="1"/>
          </p:cNvCxnSpPr>
          <p:nvPr/>
        </p:nvCxnSpPr>
        <p:spPr>
          <a:xfrm flipV="1">
            <a:off x="2174083" y="588202"/>
            <a:ext cx="2138450" cy="340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3"/>
            <a:endCxn id="10" idx="7"/>
          </p:cNvCxnSpPr>
          <p:nvPr/>
        </p:nvCxnSpPr>
        <p:spPr>
          <a:xfrm flipV="1">
            <a:off x="4312533" y="517595"/>
            <a:ext cx="4411513" cy="41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7" idx="6"/>
          </p:cNvCxnSpPr>
          <p:nvPr/>
        </p:nvCxnSpPr>
        <p:spPr>
          <a:xfrm>
            <a:off x="9923011" y="2377438"/>
            <a:ext cx="891845" cy="241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" idx="7"/>
            <a:endCxn id="13" idx="3"/>
          </p:cNvCxnSpPr>
          <p:nvPr/>
        </p:nvCxnSpPr>
        <p:spPr>
          <a:xfrm flipH="1">
            <a:off x="9390861" y="4625980"/>
            <a:ext cx="1350953" cy="195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4"/>
            <a:endCxn id="9" idx="7"/>
          </p:cNvCxnSpPr>
          <p:nvPr/>
        </p:nvCxnSpPr>
        <p:spPr>
          <a:xfrm flipH="1" flipV="1">
            <a:off x="2776145" y="5997582"/>
            <a:ext cx="6835140" cy="6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732662" y="2172460"/>
            <a:ext cx="7344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10 10</a:t>
            </a:r>
          </a:p>
          <a:p>
            <a:r>
              <a:rPr lang="en-US" altLang="zh-CN" dirty="0"/>
              <a:t>1 8</a:t>
            </a:r>
          </a:p>
          <a:p>
            <a:r>
              <a:rPr lang="en-US" altLang="zh-CN" dirty="0"/>
              <a:t>6 3</a:t>
            </a:r>
          </a:p>
          <a:p>
            <a:r>
              <a:rPr lang="en-US" altLang="zh-CN" dirty="0"/>
              <a:t>7 1</a:t>
            </a:r>
          </a:p>
          <a:p>
            <a:r>
              <a:rPr lang="en-US" altLang="zh-CN" dirty="0"/>
              <a:t>3 5</a:t>
            </a:r>
          </a:p>
          <a:p>
            <a:r>
              <a:rPr lang="en-US" altLang="zh-CN" dirty="0"/>
              <a:t>5 2</a:t>
            </a:r>
          </a:p>
          <a:p>
            <a:r>
              <a:rPr lang="en-US" altLang="zh-CN" dirty="0"/>
              <a:t>2 9</a:t>
            </a:r>
          </a:p>
          <a:p>
            <a:r>
              <a:rPr lang="en-US" altLang="zh-CN" dirty="0"/>
              <a:t>9 7</a:t>
            </a:r>
          </a:p>
          <a:p>
            <a:r>
              <a:rPr lang="en-US" altLang="zh-CN" dirty="0"/>
              <a:t>8 4</a:t>
            </a:r>
          </a:p>
          <a:p>
            <a:r>
              <a:rPr lang="en-US" altLang="zh-CN" dirty="0"/>
              <a:t>4 10</a:t>
            </a:r>
          </a:p>
          <a:p>
            <a:r>
              <a:rPr lang="en-US" altLang="zh-CN" dirty="0"/>
              <a:t>10 </a:t>
            </a:r>
            <a:r>
              <a:rPr lang="en-US" altLang="zh-CN" dirty="0" smtClean="0"/>
              <a:t>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4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163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C20161009 LYH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xndxfz.com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IDC</dc:creator>
  <cp:lastModifiedBy>IDC-404</cp:lastModifiedBy>
  <cp:revision>18</cp:revision>
  <dcterms:created xsi:type="dcterms:W3CDTF">2016-07-19T08:04:35Z</dcterms:created>
  <dcterms:modified xsi:type="dcterms:W3CDTF">2016-07-19T12:44:00Z</dcterms:modified>
</cp:coreProperties>
</file>