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0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9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08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2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6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6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1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52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EBAAA-29B5-4AF5-BC5F-7E580C29002D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6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强连通分量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1104674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17837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31000" y="27190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4674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7837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31000" y="42172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412245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2034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1946" y="333422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719816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2979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19816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2979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629731" y="325245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75504" y="1445538"/>
            <a:ext cx="56284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强连通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分量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指有向图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里顶点间能互相到达的子图</a:t>
            </a:r>
          </a:p>
        </p:txBody>
      </p:sp>
      <p:sp>
        <p:nvSpPr>
          <p:cNvPr id="23" name="矩形 22"/>
          <p:cNvSpPr/>
          <p:nvPr/>
        </p:nvSpPr>
        <p:spPr>
          <a:xfrm>
            <a:off x="5233174" y="2719086"/>
            <a:ext cx="6955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极大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强连通分量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如果一个强连通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分量没有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被其它强通分量完全包含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33174" y="4393367"/>
            <a:ext cx="9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例如：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65886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79049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665886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079049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9" name="直接箭头连接符 28"/>
          <p:cNvCxnSpPr>
            <a:stCxn id="25" idx="4"/>
            <a:endCxn id="27" idx="0"/>
          </p:cNvCxnSpPr>
          <p:nvPr/>
        </p:nvCxnSpPr>
        <p:spPr>
          <a:xfrm>
            <a:off x="6973457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03246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6" idx="2"/>
          </p:cNvCxnSpPr>
          <p:nvPr/>
        </p:nvCxnSpPr>
        <p:spPr>
          <a:xfrm>
            <a:off x="7281028" y="471516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81028" y="6203141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  <a:endCxn id="25" idx="5"/>
          </p:cNvCxnSpPr>
          <p:nvPr/>
        </p:nvCxnSpPr>
        <p:spPr>
          <a:xfrm flipH="1" flipV="1">
            <a:off x="7190943" y="4932649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553561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747125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53" y="5480432"/>
            <a:ext cx="494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如果图变成了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无向图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呢？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9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25" grpId="0" animBg="1"/>
      <p:bldP spid="26" grpId="0" animBg="1"/>
      <p:bldP spid="27" grpId="0" animBg="1"/>
      <p:bldP spid="28" grpId="0" animBg="1"/>
      <p:bldP spid="36" grpId="0" animBg="1"/>
      <p:bldP spid="37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 smtClean="0"/>
              <a:t>(POJ </a:t>
            </a:r>
            <a:r>
              <a:rPr lang="en-US" altLang="zh-CN" dirty="0"/>
              <a:t>1144)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2116" y="2171992"/>
            <a:ext cx="3668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题目大意：给定一个无向图，求有多少点是割点</a:t>
            </a:r>
          </a:p>
        </p:txBody>
      </p:sp>
      <p:sp>
        <p:nvSpPr>
          <p:cNvPr id="4" name="矩形 3"/>
          <p:cNvSpPr/>
          <p:nvPr/>
        </p:nvSpPr>
        <p:spPr>
          <a:xfrm>
            <a:off x="6289270" y="1153623"/>
            <a:ext cx="450064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void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tarjan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u)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[u]=low[u]=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++;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=head[u];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!=-1;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=e[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].next)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v=e[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].d;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if(!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[v])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tarjan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if(u==root)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root_son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++;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else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{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if(low[v]&lt;low[u])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   low[u]=low[v];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if(low[v]&gt;=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[u])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   cut[u]=1;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}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else if(low[u]&gt;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low[u]=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[v];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}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}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7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104674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17837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31000" y="27190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4674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7837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31000" y="42172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412245" y="3342541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2034" y="3342541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1946" y="3334228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719816" y="3034970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2979" y="3034970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19816" y="4522948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2979" y="4522948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629731" y="3252456"/>
            <a:ext cx="978191" cy="106316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12553" y="5480432"/>
            <a:ext cx="494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如果图变成了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无向图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呢？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7326" y="2404233"/>
            <a:ext cx="4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所有的点都是连通的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2293394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6557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93394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06557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2600965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30754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2908536" y="2993406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08536" y="4481384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5937" y="1696316"/>
            <a:ext cx="630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这两个连通图有什么不同？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46543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159706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746543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159706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" name="直接箭头连接符 24"/>
          <p:cNvCxnSpPr>
            <a:stCxn id="20" idx="4"/>
            <a:endCxn id="23" idx="0"/>
          </p:cNvCxnSpPr>
          <p:nvPr/>
        </p:nvCxnSpPr>
        <p:spPr>
          <a:xfrm>
            <a:off x="8054114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483903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6"/>
            <a:endCxn id="22" idx="2"/>
          </p:cNvCxnSpPr>
          <p:nvPr/>
        </p:nvCxnSpPr>
        <p:spPr>
          <a:xfrm>
            <a:off x="8361685" y="2993406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70116" y="5065946"/>
            <a:ext cx="28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更加稳定，任意删掉一条边，图仍然是连通的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3401" y="5856990"/>
            <a:ext cx="31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双连通分量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8472" y="1782572"/>
            <a:ext cx="3458095" cy="2113279"/>
            <a:chOff x="1288472" y="1782572"/>
            <a:chExt cx="3458095" cy="2113279"/>
          </a:xfrm>
        </p:grpSpPr>
        <p:sp>
          <p:nvSpPr>
            <p:cNvPr id="5" name="椭圆 4"/>
            <p:cNvSpPr/>
            <p:nvPr/>
          </p:nvSpPr>
          <p:spPr>
            <a:xfrm>
              <a:off x="1305097" y="1782572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18260" y="1782572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88472" y="3270550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8260" y="328070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" name="直接箭头连接符 11"/>
            <p:cNvCxnSpPr>
              <a:stCxn id="5" idx="4"/>
              <a:endCxn id="8" idx="0"/>
            </p:cNvCxnSpPr>
            <p:nvPr/>
          </p:nvCxnSpPr>
          <p:spPr>
            <a:xfrm>
              <a:off x="1612668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042457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1920239" y="2090143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920239" y="3578121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4131425" y="1782572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131425" y="328070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422371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333404" y="2098456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" idx="5"/>
            </p:cNvCxnSpPr>
            <p:nvPr/>
          </p:nvCxnSpPr>
          <p:spPr>
            <a:xfrm>
              <a:off x="3243317" y="2307629"/>
              <a:ext cx="888108" cy="127880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569526" y="1710637"/>
            <a:ext cx="58521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的特点是：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若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删掉某点后，原连通图分裂为多个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子图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191" y="4327188"/>
            <a:ext cx="2028305" cy="2113279"/>
            <a:chOff x="1703191" y="4327188"/>
            <a:chExt cx="2028305" cy="2113279"/>
          </a:xfrm>
        </p:grpSpPr>
        <p:sp>
          <p:nvSpPr>
            <p:cNvPr id="32" name="椭圆 31"/>
            <p:cNvSpPr/>
            <p:nvPr/>
          </p:nvSpPr>
          <p:spPr>
            <a:xfrm>
              <a:off x="1703191" y="432718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116354" y="4327188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703191" y="5825325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116354" y="5825325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直接箭头连接符 35"/>
            <p:cNvCxnSpPr>
              <a:stCxn id="32" idx="4"/>
              <a:endCxn id="34" idx="0"/>
            </p:cNvCxnSpPr>
            <p:nvPr/>
          </p:nvCxnSpPr>
          <p:spPr>
            <a:xfrm>
              <a:off x="2010762" y="4942330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40551" y="4942330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6"/>
              <a:endCxn id="33" idx="2"/>
            </p:cNvCxnSpPr>
            <p:nvPr/>
          </p:nvCxnSpPr>
          <p:spPr>
            <a:xfrm>
              <a:off x="2318333" y="4634759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318333" y="6122737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325686" y="44344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割点集合：在一个无向连通图中，如果有一个顶点集合，删除这个顶点集合，以及这个集合中所有顶点相关联的边以后，原图变成多个连通块，就称这个点集为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割点集合</a:t>
            </a:r>
          </a:p>
        </p:txBody>
      </p:sp>
      <p:sp>
        <p:nvSpPr>
          <p:cNvPr id="17" name="矩形 16"/>
          <p:cNvSpPr/>
          <p:nvPr/>
        </p:nvSpPr>
        <p:spPr>
          <a:xfrm>
            <a:off x="5325686" y="575797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点连通度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：最小割点集合中的顶点数</a:t>
            </a:r>
          </a:p>
        </p:txBody>
      </p:sp>
    </p:spTree>
    <p:extLst>
      <p:ext uri="{BB962C8B-B14F-4D97-AF65-F5344CB8AC3E}">
        <p14:creationId xmlns:p14="http://schemas.microsoft.com/office/powerpoint/2010/main" val="18599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build="p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569526" y="1710637"/>
            <a:ext cx="58521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3-4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的特点是：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若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删掉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某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后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，原连通图分裂为多个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子图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191" y="4327188"/>
            <a:ext cx="2028305" cy="2113279"/>
            <a:chOff x="1703191" y="4327188"/>
            <a:chExt cx="2028305" cy="2113279"/>
          </a:xfrm>
        </p:grpSpPr>
        <p:sp>
          <p:nvSpPr>
            <p:cNvPr id="32" name="椭圆 31"/>
            <p:cNvSpPr/>
            <p:nvPr/>
          </p:nvSpPr>
          <p:spPr>
            <a:xfrm>
              <a:off x="1703191" y="432718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116354" y="4327188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703191" y="5825325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116354" y="5825325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" name="直接箭头连接符 35"/>
            <p:cNvCxnSpPr>
              <a:stCxn id="32" idx="4"/>
              <a:endCxn id="34" idx="0"/>
            </p:cNvCxnSpPr>
            <p:nvPr/>
          </p:nvCxnSpPr>
          <p:spPr>
            <a:xfrm>
              <a:off x="2010762" y="4942330"/>
              <a:ext cx="0" cy="8829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40551" y="4942330"/>
              <a:ext cx="0" cy="8829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6"/>
              <a:endCxn id="33" idx="2"/>
            </p:cNvCxnSpPr>
            <p:nvPr/>
          </p:nvCxnSpPr>
          <p:spPr>
            <a:xfrm>
              <a:off x="2318333" y="4634759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318333" y="6122737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325686" y="443449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割边集合：如果有一个边集合，删除这个边集合以后，原图变成多个连通块，就称这个点集为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割边集合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25686" y="5757975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边连通度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：最小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割边集合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的边数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107" y="1833420"/>
            <a:ext cx="4721626" cy="2123438"/>
            <a:chOff x="428107" y="1833420"/>
            <a:chExt cx="4721626" cy="2123438"/>
          </a:xfrm>
        </p:grpSpPr>
        <p:sp>
          <p:nvSpPr>
            <p:cNvPr id="5" name="椭圆 4"/>
            <p:cNvSpPr/>
            <p:nvPr/>
          </p:nvSpPr>
          <p:spPr>
            <a:xfrm>
              <a:off x="444732" y="184357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57895" y="1843579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107" y="3331557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57895" y="3341716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" name="直接箭头连接符 11"/>
            <p:cNvCxnSpPr>
              <a:stCxn id="5" idx="4"/>
              <a:endCxn id="8" idx="0"/>
            </p:cNvCxnSpPr>
            <p:nvPr/>
          </p:nvCxnSpPr>
          <p:spPr>
            <a:xfrm>
              <a:off x="752303" y="2458721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182092" y="2458721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1059874" y="2151150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59874" y="3639128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4534591" y="1833420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534591" y="3331557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825537" y="2448562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736570" y="2149304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646483" y="2358477"/>
              <a:ext cx="888108" cy="127880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283526" y="1881450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485505" y="2151150"/>
              <a:ext cx="798021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0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2260143" y="209055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73306" y="209055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60143" y="358868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3306" y="358868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2567714" y="2705694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97503" y="2705694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2875285" y="2398123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75285" y="3886101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11680" y="4577598"/>
            <a:ext cx="28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更加稳定，任意删掉一条边，图仍然是连通的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44965" y="5368642"/>
            <a:ext cx="31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双连通分量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979782" y="4721629"/>
            <a:ext cx="431803" cy="192855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298" y="4721629"/>
            <a:ext cx="1980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点双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连通图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连通图</a:t>
            </a:r>
          </a:p>
        </p:txBody>
      </p:sp>
      <p:sp>
        <p:nvSpPr>
          <p:cNvPr id="10" name="矩形 9"/>
          <p:cNvSpPr/>
          <p:nvPr/>
        </p:nvSpPr>
        <p:spPr>
          <a:xfrm>
            <a:off x="8259784" y="49993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点连通度大于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的图</a:t>
            </a:r>
          </a:p>
        </p:txBody>
      </p:sp>
      <p:sp>
        <p:nvSpPr>
          <p:cNvPr id="28" name="矩形 27"/>
          <p:cNvSpPr/>
          <p:nvPr/>
        </p:nvSpPr>
        <p:spPr>
          <a:xfrm>
            <a:off x="8259784" y="5922023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边连通度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21855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" grpId="0" animBg="1"/>
      <p:bldP spid="7" grpId="0" build="p"/>
      <p:bldP spid="1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无向图中的</a:t>
            </a:r>
            <a:r>
              <a:rPr lang="en-US" altLang="zh-CN" b="1" dirty="0" err="1" smtClean="0"/>
              <a:t>Tarjan</a:t>
            </a:r>
            <a:r>
              <a:rPr lang="zh-CN" altLang="en-US" b="1" dirty="0"/>
              <a:t>算法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</a:t>
            </a:r>
            <a:r>
              <a:rPr lang="zh-CN" altLang="en-US" dirty="0" smtClean="0"/>
              <a:t>求割点、桥、双连通分量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5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无向图中的</a:t>
            </a:r>
            <a:r>
              <a:rPr lang="en-US" altLang="zh-CN" dirty="0" smtClean="0"/>
              <a:t>low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0517" y="1601645"/>
            <a:ext cx="97369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low[u]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及其的后代所能追溯到的最早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最先被发现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祖先点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值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类似有向图的计算方式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注意无向图只有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0978" y="3696315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low[u]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[u]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(u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的不等于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的邻居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v) {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不考虑自环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if (!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[v]) {        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白色点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-visit(v);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if (low[u] &gt; low[v]) low[u] = low[v];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}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if (low[u] 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[v]) low[u]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[v];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7484" y="2992582"/>
            <a:ext cx="269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伪代码：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割点的判定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030" y="1562761"/>
            <a:ext cx="995864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判定原理：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一棵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树中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是割顶当且仅当它至少有两个儿子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其他点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是割顶当且仅当它有一个儿子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或者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的后代出发没有指向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祖先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不含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则删除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以后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的父亲不连通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故为割顶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割点判定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树根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判断度数是否大于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对于其他点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如果不是根的直接儿子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low[u] &gt;=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dfn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[P[u]],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则它的父亲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v=P[u]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是割点</a:t>
            </a:r>
          </a:p>
        </p:txBody>
      </p:sp>
    </p:spTree>
    <p:extLst>
      <p:ext uri="{BB962C8B-B14F-4D97-AF65-F5344CB8AC3E}">
        <p14:creationId xmlns:p14="http://schemas.microsoft.com/office/powerpoint/2010/main" val="8293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宽屏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Arial</vt:lpstr>
      <vt:lpstr>Segoe UI</vt:lpstr>
      <vt:lpstr>Segoe UI Light</vt:lpstr>
      <vt:lpstr>WelcomeDoc</vt:lpstr>
      <vt:lpstr>强连通分量</vt:lpstr>
      <vt:lpstr>PowerPoint 演示文稿</vt:lpstr>
      <vt:lpstr>双连通分量</vt:lpstr>
      <vt:lpstr>双连通分量</vt:lpstr>
      <vt:lpstr>双连通分量</vt:lpstr>
      <vt:lpstr>双连通分量</vt:lpstr>
      <vt:lpstr>无向图中的Tarjan算法</vt:lpstr>
      <vt:lpstr>无向图中的low值</vt:lpstr>
      <vt:lpstr>割点的判定</vt:lpstr>
      <vt:lpstr>Network (POJ 1144)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强连通分量</dc:title>
  <dc:creator>潘玉斌</dc:creator>
  <cp:lastModifiedBy>潘玉斌</cp:lastModifiedBy>
  <cp:revision>1</cp:revision>
  <dcterms:created xsi:type="dcterms:W3CDTF">2016-07-19T01:01:38Z</dcterms:created>
  <dcterms:modified xsi:type="dcterms:W3CDTF">2016-07-19T01:01:50Z</dcterms:modified>
</cp:coreProperties>
</file>