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1CB8-99BA-485D-9D48-669F7E8B2AA3}" type="datetimeFigureOut">
              <a:rPr lang="sr-Latn-CS" smtClean="0"/>
              <a:pPr/>
              <a:t>16.12.2020.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BE9EE-243B-4FD2-8F87-AC759ACD70E4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1CB8-99BA-485D-9D48-669F7E8B2AA3}" type="datetimeFigureOut">
              <a:rPr lang="sr-Latn-CS" smtClean="0"/>
              <a:pPr/>
              <a:t>16.12.2020.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BE9EE-243B-4FD2-8F87-AC759ACD70E4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1CB8-99BA-485D-9D48-669F7E8B2AA3}" type="datetimeFigureOut">
              <a:rPr lang="sr-Latn-CS" smtClean="0"/>
              <a:pPr/>
              <a:t>16.12.2020.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BE9EE-243B-4FD2-8F87-AC759ACD70E4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F72EDE0-F03C-406A-9A59-1A8794A34B77}" type="slidenum">
              <a:rPr lang="hr-HR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1CB8-99BA-485D-9D48-669F7E8B2AA3}" type="datetimeFigureOut">
              <a:rPr lang="sr-Latn-CS" smtClean="0"/>
              <a:pPr/>
              <a:t>16.12.2020.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BE9EE-243B-4FD2-8F87-AC759ACD70E4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1CB8-99BA-485D-9D48-669F7E8B2AA3}" type="datetimeFigureOut">
              <a:rPr lang="sr-Latn-CS" smtClean="0"/>
              <a:pPr/>
              <a:t>16.12.2020.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BE9EE-243B-4FD2-8F87-AC759ACD70E4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1CB8-99BA-485D-9D48-669F7E8B2AA3}" type="datetimeFigureOut">
              <a:rPr lang="sr-Latn-CS" smtClean="0"/>
              <a:pPr/>
              <a:t>16.12.2020.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BE9EE-243B-4FD2-8F87-AC759ACD70E4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1CB8-99BA-485D-9D48-669F7E8B2AA3}" type="datetimeFigureOut">
              <a:rPr lang="sr-Latn-CS" smtClean="0"/>
              <a:pPr/>
              <a:t>16.12.2020.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BE9EE-243B-4FD2-8F87-AC759ACD70E4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1CB8-99BA-485D-9D48-669F7E8B2AA3}" type="datetimeFigureOut">
              <a:rPr lang="sr-Latn-CS" smtClean="0"/>
              <a:pPr/>
              <a:t>16.12.2020.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BE9EE-243B-4FD2-8F87-AC759ACD70E4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1CB8-99BA-485D-9D48-669F7E8B2AA3}" type="datetimeFigureOut">
              <a:rPr lang="sr-Latn-CS" smtClean="0"/>
              <a:pPr/>
              <a:t>16.12.2020.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BE9EE-243B-4FD2-8F87-AC759ACD70E4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1CB8-99BA-485D-9D48-669F7E8B2AA3}" type="datetimeFigureOut">
              <a:rPr lang="sr-Latn-CS" smtClean="0"/>
              <a:pPr/>
              <a:t>16.12.2020.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BE9EE-243B-4FD2-8F87-AC759ACD70E4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1CB8-99BA-485D-9D48-669F7E8B2AA3}" type="datetimeFigureOut">
              <a:rPr lang="sr-Latn-CS" smtClean="0"/>
              <a:pPr/>
              <a:t>16.12.2020.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BE9EE-243B-4FD2-8F87-AC759ACD70E4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51CB8-99BA-485D-9D48-669F7E8B2AA3}" type="datetimeFigureOut">
              <a:rPr lang="sr-Latn-CS" smtClean="0"/>
              <a:pPr/>
              <a:t>16.12.2020.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BE9EE-243B-4FD2-8F87-AC759ACD70E4}" type="slidenum">
              <a:rPr lang="hr-HR" smtClean="0"/>
              <a:pPr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4.wmf"/><Relationship Id="rId7" Type="http://schemas.openxmlformats.org/officeDocument/2006/relationships/image" Target="../media/image6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10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Pokus...</a:t>
            </a:r>
            <a:endParaRPr lang="hr-HR" dirty="0"/>
          </a:p>
        </p:txBody>
      </p:sp>
      <p:grpSp>
        <p:nvGrpSpPr>
          <p:cNvPr id="3" name="Group 84"/>
          <p:cNvGrpSpPr>
            <a:grpSpLocks/>
          </p:cNvGrpSpPr>
          <p:nvPr/>
        </p:nvGrpSpPr>
        <p:grpSpPr bwMode="auto">
          <a:xfrm>
            <a:off x="4140200" y="2640013"/>
            <a:ext cx="576263" cy="2376487"/>
            <a:chOff x="2608" y="1479"/>
            <a:chExt cx="363" cy="1497"/>
          </a:xfrm>
        </p:grpSpPr>
        <p:sp>
          <p:nvSpPr>
            <p:cNvPr id="4" name="Rectangle 7"/>
            <p:cNvSpPr>
              <a:spLocks noChangeArrowheads="1"/>
            </p:cNvSpPr>
            <p:nvPr/>
          </p:nvSpPr>
          <p:spPr bwMode="auto">
            <a:xfrm>
              <a:off x="2744" y="1479"/>
              <a:ext cx="91" cy="363"/>
            </a:xfrm>
            <a:prstGeom prst="rect">
              <a:avLst/>
            </a:prstGeom>
            <a:gradFill rotWithShape="1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5" name="Line 8"/>
            <p:cNvSpPr>
              <a:spLocks noChangeShapeType="1"/>
            </p:cNvSpPr>
            <p:nvPr/>
          </p:nvSpPr>
          <p:spPr bwMode="auto">
            <a:xfrm>
              <a:off x="2790" y="1842"/>
              <a:ext cx="0" cy="1044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>
              <a:off x="2608" y="2885"/>
              <a:ext cx="363" cy="91"/>
            </a:xfrm>
            <a:prstGeom prst="rect">
              <a:avLst/>
            </a:prstGeom>
            <a:gradFill rotWithShape="1">
              <a:gsLst>
                <a:gs pos="0">
                  <a:srgbClr val="FF3300">
                    <a:gamma/>
                    <a:shade val="46275"/>
                    <a:invGamma/>
                  </a:srgbClr>
                </a:gs>
                <a:gs pos="50000">
                  <a:srgbClr val="FF3300"/>
                </a:gs>
                <a:gs pos="100000">
                  <a:srgbClr val="FF3300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sp>
        <p:nvSpPr>
          <p:cNvPr id="7" name="Arc 25"/>
          <p:cNvSpPr>
            <a:spLocks/>
          </p:cNvSpPr>
          <p:nvPr/>
        </p:nvSpPr>
        <p:spPr bwMode="auto">
          <a:xfrm>
            <a:off x="2266950" y="2135188"/>
            <a:ext cx="4321175" cy="100965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6 w 43200"/>
              <a:gd name="T1" fmla="*/ 22122 h 43200"/>
              <a:gd name="T2" fmla="*/ 9 w 43200"/>
              <a:gd name="T3" fmla="*/ 22212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6" y="22121"/>
                </a:moveTo>
                <a:cubicBezTo>
                  <a:pt x="2" y="21948"/>
                  <a:pt x="0" y="21774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908" y="43200"/>
                  <a:pt x="339" y="33898"/>
                  <a:pt x="8" y="22212"/>
                </a:cubicBezTo>
              </a:path>
              <a:path w="43200" h="43200" stroke="0" extrusionOk="0">
                <a:moveTo>
                  <a:pt x="6" y="22121"/>
                </a:moveTo>
                <a:cubicBezTo>
                  <a:pt x="2" y="21948"/>
                  <a:pt x="0" y="21774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908" y="43200"/>
                  <a:pt x="339" y="33898"/>
                  <a:pt x="8" y="22212"/>
                </a:cubicBezTo>
                <a:lnTo>
                  <a:pt x="2160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grpSp>
        <p:nvGrpSpPr>
          <p:cNvPr id="8" name="Group 85"/>
          <p:cNvGrpSpPr>
            <a:grpSpLocks/>
          </p:cNvGrpSpPr>
          <p:nvPr/>
        </p:nvGrpSpPr>
        <p:grpSpPr bwMode="auto">
          <a:xfrm>
            <a:off x="2124075" y="2493963"/>
            <a:ext cx="2303463" cy="288925"/>
            <a:chOff x="1338" y="1388"/>
            <a:chExt cx="1451" cy="182"/>
          </a:xfrm>
        </p:grpSpPr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429" y="1479"/>
              <a:ext cx="1360" cy="0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1338" y="1388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11" name="Group 87"/>
          <p:cNvGrpSpPr>
            <a:grpSpLocks/>
          </p:cNvGrpSpPr>
          <p:nvPr/>
        </p:nvGrpSpPr>
        <p:grpSpPr bwMode="auto">
          <a:xfrm>
            <a:off x="2195513" y="2351088"/>
            <a:ext cx="2232025" cy="288925"/>
            <a:chOff x="1383" y="1298"/>
            <a:chExt cx="1406" cy="182"/>
          </a:xfrm>
        </p:grpSpPr>
        <p:sp>
          <p:nvSpPr>
            <p:cNvPr id="12" name="Line 56"/>
            <p:cNvSpPr>
              <a:spLocks noChangeShapeType="1"/>
            </p:cNvSpPr>
            <p:nvPr/>
          </p:nvSpPr>
          <p:spPr bwMode="auto">
            <a:xfrm flipH="1" flipV="1">
              <a:off x="1474" y="1389"/>
              <a:ext cx="1315" cy="91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3" name="Oval 86"/>
            <p:cNvSpPr>
              <a:spLocks noChangeArrowheads="1"/>
            </p:cNvSpPr>
            <p:nvPr/>
          </p:nvSpPr>
          <p:spPr bwMode="auto">
            <a:xfrm>
              <a:off x="1383" y="1298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14" name="Group 89"/>
          <p:cNvGrpSpPr>
            <a:grpSpLocks/>
          </p:cNvGrpSpPr>
          <p:nvPr/>
        </p:nvGrpSpPr>
        <p:grpSpPr bwMode="auto">
          <a:xfrm>
            <a:off x="2339975" y="2279650"/>
            <a:ext cx="2087563" cy="360363"/>
            <a:chOff x="1474" y="1253"/>
            <a:chExt cx="1315" cy="227"/>
          </a:xfrm>
        </p:grpSpPr>
        <p:sp>
          <p:nvSpPr>
            <p:cNvPr id="15" name="Line 57"/>
            <p:cNvSpPr>
              <a:spLocks noChangeShapeType="1"/>
            </p:cNvSpPr>
            <p:nvPr/>
          </p:nvSpPr>
          <p:spPr bwMode="auto">
            <a:xfrm flipH="1" flipV="1">
              <a:off x="1565" y="1344"/>
              <a:ext cx="1224" cy="136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6" name="Oval 88"/>
            <p:cNvSpPr>
              <a:spLocks noChangeArrowheads="1"/>
            </p:cNvSpPr>
            <p:nvPr/>
          </p:nvSpPr>
          <p:spPr bwMode="auto">
            <a:xfrm>
              <a:off x="1474" y="1253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17" name="Group 92"/>
          <p:cNvGrpSpPr>
            <a:grpSpLocks/>
          </p:cNvGrpSpPr>
          <p:nvPr/>
        </p:nvGrpSpPr>
        <p:grpSpPr bwMode="auto">
          <a:xfrm>
            <a:off x="2555875" y="2206625"/>
            <a:ext cx="1871663" cy="433388"/>
            <a:chOff x="1610" y="1207"/>
            <a:chExt cx="1179" cy="273"/>
          </a:xfrm>
        </p:grpSpPr>
        <p:sp>
          <p:nvSpPr>
            <p:cNvPr id="18" name="Line 58"/>
            <p:cNvSpPr>
              <a:spLocks noChangeShapeType="1"/>
            </p:cNvSpPr>
            <p:nvPr/>
          </p:nvSpPr>
          <p:spPr bwMode="auto">
            <a:xfrm flipH="1" flipV="1">
              <a:off x="1701" y="1298"/>
              <a:ext cx="1088" cy="182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9" name="Oval 91"/>
            <p:cNvSpPr>
              <a:spLocks noChangeArrowheads="1"/>
            </p:cNvSpPr>
            <p:nvPr/>
          </p:nvSpPr>
          <p:spPr bwMode="auto">
            <a:xfrm>
              <a:off x="1610" y="1207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20" name="Group 94"/>
          <p:cNvGrpSpPr>
            <a:grpSpLocks/>
          </p:cNvGrpSpPr>
          <p:nvPr/>
        </p:nvGrpSpPr>
        <p:grpSpPr bwMode="auto">
          <a:xfrm>
            <a:off x="2771775" y="2135188"/>
            <a:ext cx="1655763" cy="504825"/>
            <a:chOff x="1746" y="1162"/>
            <a:chExt cx="1043" cy="318"/>
          </a:xfrm>
        </p:grpSpPr>
        <p:sp>
          <p:nvSpPr>
            <p:cNvPr id="21" name="Line 59"/>
            <p:cNvSpPr>
              <a:spLocks noChangeShapeType="1"/>
            </p:cNvSpPr>
            <p:nvPr/>
          </p:nvSpPr>
          <p:spPr bwMode="auto">
            <a:xfrm flipH="1" flipV="1">
              <a:off x="1837" y="1253"/>
              <a:ext cx="952" cy="227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22" name="Oval 93"/>
            <p:cNvSpPr>
              <a:spLocks noChangeArrowheads="1"/>
            </p:cNvSpPr>
            <p:nvPr/>
          </p:nvSpPr>
          <p:spPr bwMode="auto">
            <a:xfrm>
              <a:off x="1746" y="1162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23" name="Group 96"/>
          <p:cNvGrpSpPr>
            <a:grpSpLocks/>
          </p:cNvGrpSpPr>
          <p:nvPr/>
        </p:nvGrpSpPr>
        <p:grpSpPr bwMode="auto">
          <a:xfrm>
            <a:off x="3132138" y="2062163"/>
            <a:ext cx="1295400" cy="577850"/>
            <a:chOff x="1973" y="1116"/>
            <a:chExt cx="816" cy="364"/>
          </a:xfrm>
        </p:grpSpPr>
        <p:sp>
          <p:nvSpPr>
            <p:cNvPr id="24" name="Line 60"/>
            <p:cNvSpPr>
              <a:spLocks noChangeShapeType="1"/>
            </p:cNvSpPr>
            <p:nvPr/>
          </p:nvSpPr>
          <p:spPr bwMode="auto">
            <a:xfrm flipH="1" flipV="1">
              <a:off x="2064" y="1207"/>
              <a:ext cx="725" cy="273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25" name="Oval 95"/>
            <p:cNvSpPr>
              <a:spLocks noChangeArrowheads="1"/>
            </p:cNvSpPr>
            <p:nvPr/>
          </p:nvSpPr>
          <p:spPr bwMode="auto">
            <a:xfrm>
              <a:off x="1973" y="1116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26" name="Group 98"/>
          <p:cNvGrpSpPr>
            <a:grpSpLocks/>
          </p:cNvGrpSpPr>
          <p:nvPr/>
        </p:nvGrpSpPr>
        <p:grpSpPr bwMode="auto">
          <a:xfrm>
            <a:off x="3995738" y="1990725"/>
            <a:ext cx="431800" cy="649288"/>
            <a:chOff x="2517" y="1071"/>
            <a:chExt cx="272" cy="409"/>
          </a:xfrm>
        </p:grpSpPr>
        <p:sp>
          <p:nvSpPr>
            <p:cNvPr id="27" name="Line 61"/>
            <p:cNvSpPr>
              <a:spLocks noChangeShapeType="1"/>
            </p:cNvSpPr>
            <p:nvPr/>
          </p:nvSpPr>
          <p:spPr bwMode="auto">
            <a:xfrm flipH="1" flipV="1">
              <a:off x="2608" y="1162"/>
              <a:ext cx="181" cy="318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28" name="Oval 97"/>
            <p:cNvSpPr>
              <a:spLocks noChangeArrowheads="1"/>
            </p:cNvSpPr>
            <p:nvPr/>
          </p:nvSpPr>
          <p:spPr bwMode="auto">
            <a:xfrm>
              <a:off x="2517" y="1071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29" name="Group 103"/>
          <p:cNvGrpSpPr>
            <a:grpSpLocks/>
          </p:cNvGrpSpPr>
          <p:nvPr/>
        </p:nvGrpSpPr>
        <p:grpSpPr bwMode="auto">
          <a:xfrm>
            <a:off x="3563938" y="1990725"/>
            <a:ext cx="863600" cy="649288"/>
            <a:chOff x="2245" y="1071"/>
            <a:chExt cx="544" cy="409"/>
          </a:xfrm>
        </p:grpSpPr>
        <p:sp>
          <p:nvSpPr>
            <p:cNvPr id="30" name="Line 101"/>
            <p:cNvSpPr>
              <a:spLocks noChangeShapeType="1"/>
            </p:cNvSpPr>
            <p:nvPr/>
          </p:nvSpPr>
          <p:spPr bwMode="auto">
            <a:xfrm flipH="1" flipV="1">
              <a:off x="2336" y="1162"/>
              <a:ext cx="453" cy="318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31" name="Oval 102"/>
            <p:cNvSpPr>
              <a:spLocks noChangeArrowheads="1"/>
            </p:cNvSpPr>
            <p:nvPr/>
          </p:nvSpPr>
          <p:spPr bwMode="auto">
            <a:xfrm>
              <a:off x="2245" y="1071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32" name="Group 105"/>
          <p:cNvGrpSpPr>
            <a:grpSpLocks/>
          </p:cNvGrpSpPr>
          <p:nvPr/>
        </p:nvGrpSpPr>
        <p:grpSpPr bwMode="auto">
          <a:xfrm>
            <a:off x="4427538" y="1990725"/>
            <a:ext cx="431800" cy="649288"/>
            <a:chOff x="2789" y="1071"/>
            <a:chExt cx="272" cy="409"/>
          </a:xfrm>
        </p:grpSpPr>
        <p:sp>
          <p:nvSpPr>
            <p:cNvPr id="33" name="Line 63"/>
            <p:cNvSpPr>
              <a:spLocks noChangeShapeType="1"/>
            </p:cNvSpPr>
            <p:nvPr/>
          </p:nvSpPr>
          <p:spPr bwMode="auto">
            <a:xfrm flipV="1">
              <a:off x="2789" y="1162"/>
              <a:ext cx="182" cy="318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34" name="Oval 104"/>
            <p:cNvSpPr>
              <a:spLocks noChangeArrowheads="1"/>
            </p:cNvSpPr>
            <p:nvPr/>
          </p:nvSpPr>
          <p:spPr bwMode="auto">
            <a:xfrm>
              <a:off x="2880" y="1071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35" name="Group 107"/>
          <p:cNvGrpSpPr>
            <a:grpSpLocks/>
          </p:cNvGrpSpPr>
          <p:nvPr/>
        </p:nvGrpSpPr>
        <p:grpSpPr bwMode="auto">
          <a:xfrm>
            <a:off x="4427538" y="1990725"/>
            <a:ext cx="863600" cy="649288"/>
            <a:chOff x="2789" y="1071"/>
            <a:chExt cx="544" cy="409"/>
          </a:xfrm>
        </p:grpSpPr>
        <p:sp>
          <p:nvSpPr>
            <p:cNvPr id="36" name="Line 106"/>
            <p:cNvSpPr>
              <a:spLocks noChangeShapeType="1"/>
            </p:cNvSpPr>
            <p:nvPr/>
          </p:nvSpPr>
          <p:spPr bwMode="auto">
            <a:xfrm flipV="1">
              <a:off x="2789" y="1162"/>
              <a:ext cx="454" cy="318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37" name="Oval 90"/>
            <p:cNvSpPr>
              <a:spLocks noChangeArrowheads="1"/>
            </p:cNvSpPr>
            <p:nvPr/>
          </p:nvSpPr>
          <p:spPr bwMode="auto">
            <a:xfrm>
              <a:off x="3152" y="1071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38" name="Group 109"/>
          <p:cNvGrpSpPr>
            <a:grpSpLocks/>
          </p:cNvGrpSpPr>
          <p:nvPr/>
        </p:nvGrpSpPr>
        <p:grpSpPr bwMode="auto">
          <a:xfrm>
            <a:off x="4427538" y="2063750"/>
            <a:ext cx="1223962" cy="576263"/>
            <a:chOff x="2789" y="1117"/>
            <a:chExt cx="771" cy="363"/>
          </a:xfrm>
        </p:grpSpPr>
        <p:sp>
          <p:nvSpPr>
            <p:cNvPr id="39" name="Line 64"/>
            <p:cNvSpPr>
              <a:spLocks noChangeShapeType="1"/>
            </p:cNvSpPr>
            <p:nvPr/>
          </p:nvSpPr>
          <p:spPr bwMode="auto">
            <a:xfrm flipV="1">
              <a:off x="2789" y="1207"/>
              <a:ext cx="681" cy="273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40" name="Oval 108"/>
            <p:cNvSpPr>
              <a:spLocks noChangeArrowheads="1"/>
            </p:cNvSpPr>
            <p:nvPr/>
          </p:nvSpPr>
          <p:spPr bwMode="auto">
            <a:xfrm>
              <a:off x="3379" y="1117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41" name="Group 113"/>
          <p:cNvGrpSpPr>
            <a:grpSpLocks/>
          </p:cNvGrpSpPr>
          <p:nvPr/>
        </p:nvGrpSpPr>
        <p:grpSpPr bwMode="auto">
          <a:xfrm>
            <a:off x="4427538" y="2135188"/>
            <a:ext cx="1584325" cy="504825"/>
            <a:chOff x="2789" y="1162"/>
            <a:chExt cx="998" cy="318"/>
          </a:xfrm>
        </p:grpSpPr>
        <p:sp>
          <p:nvSpPr>
            <p:cNvPr id="42" name="Line 65"/>
            <p:cNvSpPr>
              <a:spLocks noChangeShapeType="1"/>
            </p:cNvSpPr>
            <p:nvPr/>
          </p:nvSpPr>
          <p:spPr bwMode="auto">
            <a:xfrm flipV="1">
              <a:off x="2789" y="1253"/>
              <a:ext cx="953" cy="227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43" name="Oval 111"/>
            <p:cNvSpPr>
              <a:spLocks noChangeArrowheads="1"/>
            </p:cNvSpPr>
            <p:nvPr/>
          </p:nvSpPr>
          <p:spPr bwMode="auto">
            <a:xfrm>
              <a:off x="3606" y="1162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44" name="Group 120"/>
          <p:cNvGrpSpPr>
            <a:grpSpLocks/>
          </p:cNvGrpSpPr>
          <p:nvPr/>
        </p:nvGrpSpPr>
        <p:grpSpPr bwMode="auto">
          <a:xfrm>
            <a:off x="4427538" y="2206625"/>
            <a:ext cx="1871662" cy="433388"/>
            <a:chOff x="2789" y="1207"/>
            <a:chExt cx="1179" cy="273"/>
          </a:xfrm>
        </p:grpSpPr>
        <p:sp>
          <p:nvSpPr>
            <p:cNvPr id="45" name="Line 66"/>
            <p:cNvSpPr>
              <a:spLocks noChangeShapeType="1"/>
            </p:cNvSpPr>
            <p:nvPr/>
          </p:nvSpPr>
          <p:spPr bwMode="auto">
            <a:xfrm flipV="1">
              <a:off x="2789" y="1298"/>
              <a:ext cx="1089" cy="182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46" name="Oval 114"/>
            <p:cNvSpPr>
              <a:spLocks noChangeArrowheads="1"/>
            </p:cNvSpPr>
            <p:nvPr/>
          </p:nvSpPr>
          <p:spPr bwMode="auto">
            <a:xfrm>
              <a:off x="3787" y="1207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47" name="Group 117"/>
          <p:cNvGrpSpPr>
            <a:grpSpLocks/>
          </p:cNvGrpSpPr>
          <p:nvPr/>
        </p:nvGrpSpPr>
        <p:grpSpPr bwMode="auto">
          <a:xfrm>
            <a:off x="4427538" y="2279650"/>
            <a:ext cx="2087562" cy="360363"/>
            <a:chOff x="2789" y="1253"/>
            <a:chExt cx="1315" cy="227"/>
          </a:xfrm>
        </p:grpSpPr>
        <p:sp>
          <p:nvSpPr>
            <p:cNvPr id="48" name="Line 67"/>
            <p:cNvSpPr>
              <a:spLocks noChangeShapeType="1"/>
            </p:cNvSpPr>
            <p:nvPr/>
          </p:nvSpPr>
          <p:spPr bwMode="auto">
            <a:xfrm flipV="1">
              <a:off x="2789" y="1344"/>
              <a:ext cx="1225" cy="136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49" name="Oval 116"/>
            <p:cNvSpPr>
              <a:spLocks noChangeArrowheads="1"/>
            </p:cNvSpPr>
            <p:nvPr/>
          </p:nvSpPr>
          <p:spPr bwMode="auto">
            <a:xfrm>
              <a:off x="3923" y="1253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50" name="Group 119"/>
          <p:cNvGrpSpPr>
            <a:grpSpLocks/>
          </p:cNvGrpSpPr>
          <p:nvPr/>
        </p:nvGrpSpPr>
        <p:grpSpPr bwMode="auto">
          <a:xfrm>
            <a:off x="4427538" y="2351088"/>
            <a:ext cx="2232025" cy="288925"/>
            <a:chOff x="2789" y="1298"/>
            <a:chExt cx="1406" cy="182"/>
          </a:xfrm>
        </p:grpSpPr>
        <p:sp>
          <p:nvSpPr>
            <p:cNvPr id="51" name="Line 68"/>
            <p:cNvSpPr>
              <a:spLocks noChangeShapeType="1"/>
            </p:cNvSpPr>
            <p:nvPr/>
          </p:nvSpPr>
          <p:spPr bwMode="auto">
            <a:xfrm flipV="1">
              <a:off x="2789" y="1389"/>
              <a:ext cx="1316" cy="91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52" name="Oval 118"/>
            <p:cNvSpPr>
              <a:spLocks noChangeArrowheads="1"/>
            </p:cNvSpPr>
            <p:nvPr/>
          </p:nvSpPr>
          <p:spPr bwMode="auto">
            <a:xfrm>
              <a:off x="4014" y="1298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53" name="Group 122"/>
          <p:cNvGrpSpPr>
            <a:grpSpLocks/>
          </p:cNvGrpSpPr>
          <p:nvPr/>
        </p:nvGrpSpPr>
        <p:grpSpPr bwMode="auto">
          <a:xfrm>
            <a:off x="4427538" y="2495550"/>
            <a:ext cx="2303462" cy="288925"/>
            <a:chOff x="2789" y="1389"/>
            <a:chExt cx="1451" cy="182"/>
          </a:xfrm>
        </p:grpSpPr>
        <p:sp>
          <p:nvSpPr>
            <p:cNvPr id="54" name="Line 69"/>
            <p:cNvSpPr>
              <a:spLocks noChangeShapeType="1"/>
            </p:cNvSpPr>
            <p:nvPr/>
          </p:nvSpPr>
          <p:spPr bwMode="auto">
            <a:xfrm>
              <a:off x="2789" y="1480"/>
              <a:ext cx="1361" cy="0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55" name="Oval 121"/>
            <p:cNvSpPr>
              <a:spLocks noChangeArrowheads="1"/>
            </p:cNvSpPr>
            <p:nvPr/>
          </p:nvSpPr>
          <p:spPr bwMode="auto">
            <a:xfrm>
              <a:off x="4059" y="1389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56" name="Group 124"/>
          <p:cNvGrpSpPr>
            <a:grpSpLocks/>
          </p:cNvGrpSpPr>
          <p:nvPr/>
        </p:nvGrpSpPr>
        <p:grpSpPr bwMode="auto">
          <a:xfrm>
            <a:off x="4427538" y="2640013"/>
            <a:ext cx="2232025" cy="288925"/>
            <a:chOff x="2789" y="1480"/>
            <a:chExt cx="1406" cy="182"/>
          </a:xfrm>
        </p:grpSpPr>
        <p:sp>
          <p:nvSpPr>
            <p:cNvPr id="57" name="Line 70"/>
            <p:cNvSpPr>
              <a:spLocks noChangeShapeType="1"/>
            </p:cNvSpPr>
            <p:nvPr/>
          </p:nvSpPr>
          <p:spPr bwMode="auto">
            <a:xfrm>
              <a:off x="2789" y="1480"/>
              <a:ext cx="1316" cy="90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58" name="Oval 123"/>
            <p:cNvSpPr>
              <a:spLocks noChangeArrowheads="1"/>
            </p:cNvSpPr>
            <p:nvPr/>
          </p:nvSpPr>
          <p:spPr bwMode="auto">
            <a:xfrm>
              <a:off x="4014" y="1480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59" name="Group 126"/>
          <p:cNvGrpSpPr>
            <a:grpSpLocks/>
          </p:cNvGrpSpPr>
          <p:nvPr/>
        </p:nvGrpSpPr>
        <p:grpSpPr bwMode="auto">
          <a:xfrm>
            <a:off x="4427538" y="2640013"/>
            <a:ext cx="2087562" cy="360362"/>
            <a:chOff x="2789" y="1480"/>
            <a:chExt cx="1315" cy="227"/>
          </a:xfrm>
        </p:grpSpPr>
        <p:sp>
          <p:nvSpPr>
            <p:cNvPr id="60" name="Line 71"/>
            <p:cNvSpPr>
              <a:spLocks noChangeShapeType="1"/>
            </p:cNvSpPr>
            <p:nvPr/>
          </p:nvSpPr>
          <p:spPr bwMode="auto">
            <a:xfrm>
              <a:off x="2789" y="1480"/>
              <a:ext cx="1225" cy="136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61" name="Oval 125"/>
            <p:cNvSpPr>
              <a:spLocks noChangeArrowheads="1"/>
            </p:cNvSpPr>
            <p:nvPr/>
          </p:nvSpPr>
          <p:spPr bwMode="auto">
            <a:xfrm>
              <a:off x="3923" y="1525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62" name="Group 130"/>
          <p:cNvGrpSpPr>
            <a:grpSpLocks/>
          </p:cNvGrpSpPr>
          <p:nvPr/>
        </p:nvGrpSpPr>
        <p:grpSpPr bwMode="auto">
          <a:xfrm>
            <a:off x="4427538" y="2640013"/>
            <a:ext cx="1871662" cy="431800"/>
            <a:chOff x="2789" y="1480"/>
            <a:chExt cx="1179" cy="272"/>
          </a:xfrm>
        </p:grpSpPr>
        <p:sp>
          <p:nvSpPr>
            <p:cNvPr id="63" name="Line 72"/>
            <p:cNvSpPr>
              <a:spLocks noChangeShapeType="1"/>
            </p:cNvSpPr>
            <p:nvPr/>
          </p:nvSpPr>
          <p:spPr bwMode="auto">
            <a:xfrm>
              <a:off x="2789" y="1480"/>
              <a:ext cx="1089" cy="181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64" name="Oval 129"/>
            <p:cNvSpPr>
              <a:spLocks noChangeArrowheads="1"/>
            </p:cNvSpPr>
            <p:nvPr/>
          </p:nvSpPr>
          <p:spPr bwMode="auto">
            <a:xfrm>
              <a:off x="3787" y="1570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65" name="Group 132"/>
          <p:cNvGrpSpPr>
            <a:grpSpLocks/>
          </p:cNvGrpSpPr>
          <p:nvPr/>
        </p:nvGrpSpPr>
        <p:grpSpPr bwMode="auto">
          <a:xfrm>
            <a:off x="4427538" y="2640013"/>
            <a:ext cx="1655762" cy="504825"/>
            <a:chOff x="2789" y="1480"/>
            <a:chExt cx="1043" cy="318"/>
          </a:xfrm>
        </p:grpSpPr>
        <p:sp>
          <p:nvSpPr>
            <p:cNvPr id="66" name="Line 73"/>
            <p:cNvSpPr>
              <a:spLocks noChangeShapeType="1"/>
            </p:cNvSpPr>
            <p:nvPr/>
          </p:nvSpPr>
          <p:spPr bwMode="auto">
            <a:xfrm>
              <a:off x="2789" y="1480"/>
              <a:ext cx="953" cy="226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67" name="Oval 131"/>
            <p:cNvSpPr>
              <a:spLocks noChangeArrowheads="1"/>
            </p:cNvSpPr>
            <p:nvPr/>
          </p:nvSpPr>
          <p:spPr bwMode="auto">
            <a:xfrm>
              <a:off x="3651" y="1616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68" name="Group 134"/>
          <p:cNvGrpSpPr>
            <a:grpSpLocks/>
          </p:cNvGrpSpPr>
          <p:nvPr/>
        </p:nvGrpSpPr>
        <p:grpSpPr bwMode="auto">
          <a:xfrm>
            <a:off x="4427538" y="2640013"/>
            <a:ext cx="1223962" cy="576262"/>
            <a:chOff x="2789" y="1480"/>
            <a:chExt cx="771" cy="363"/>
          </a:xfrm>
        </p:grpSpPr>
        <p:sp>
          <p:nvSpPr>
            <p:cNvPr id="69" name="Line 74"/>
            <p:cNvSpPr>
              <a:spLocks noChangeShapeType="1"/>
            </p:cNvSpPr>
            <p:nvPr/>
          </p:nvSpPr>
          <p:spPr bwMode="auto">
            <a:xfrm>
              <a:off x="2789" y="1480"/>
              <a:ext cx="681" cy="272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0" name="Oval 133"/>
            <p:cNvSpPr>
              <a:spLocks noChangeArrowheads="1"/>
            </p:cNvSpPr>
            <p:nvPr/>
          </p:nvSpPr>
          <p:spPr bwMode="auto">
            <a:xfrm>
              <a:off x="3379" y="1661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71" name="Group 136"/>
          <p:cNvGrpSpPr>
            <a:grpSpLocks/>
          </p:cNvGrpSpPr>
          <p:nvPr/>
        </p:nvGrpSpPr>
        <p:grpSpPr bwMode="auto">
          <a:xfrm>
            <a:off x="4427538" y="2640013"/>
            <a:ext cx="792162" cy="647700"/>
            <a:chOff x="2789" y="1480"/>
            <a:chExt cx="499" cy="408"/>
          </a:xfrm>
        </p:grpSpPr>
        <p:sp>
          <p:nvSpPr>
            <p:cNvPr id="72" name="Line 127"/>
            <p:cNvSpPr>
              <a:spLocks noChangeShapeType="1"/>
            </p:cNvSpPr>
            <p:nvPr/>
          </p:nvSpPr>
          <p:spPr bwMode="auto">
            <a:xfrm>
              <a:off x="2789" y="1480"/>
              <a:ext cx="409" cy="317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3" name="Oval 135"/>
            <p:cNvSpPr>
              <a:spLocks noChangeArrowheads="1"/>
            </p:cNvSpPr>
            <p:nvPr/>
          </p:nvSpPr>
          <p:spPr bwMode="auto">
            <a:xfrm>
              <a:off x="3107" y="1706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74" name="Group 138"/>
          <p:cNvGrpSpPr>
            <a:grpSpLocks/>
          </p:cNvGrpSpPr>
          <p:nvPr/>
        </p:nvGrpSpPr>
        <p:grpSpPr bwMode="auto">
          <a:xfrm>
            <a:off x="4427538" y="2640013"/>
            <a:ext cx="431800" cy="647700"/>
            <a:chOff x="2789" y="1480"/>
            <a:chExt cx="272" cy="408"/>
          </a:xfrm>
        </p:grpSpPr>
        <p:sp>
          <p:nvSpPr>
            <p:cNvPr id="75" name="Line 75"/>
            <p:cNvSpPr>
              <a:spLocks noChangeShapeType="1"/>
            </p:cNvSpPr>
            <p:nvPr/>
          </p:nvSpPr>
          <p:spPr bwMode="auto">
            <a:xfrm>
              <a:off x="2789" y="1480"/>
              <a:ext cx="182" cy="317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6" name="Oval 137"/>
            <p:cNvSpPr>
              <a:spLocks noChangeArrowheads="1"/>
            </p:cNvSpPr>
            <p:nvPr/>
          </p:nvSpPr>
          <p:spPr bwMode="auto">
            <a:xfrm>
              <a:off x="2880" y="1706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77" name="Group 140"/>
          <p:cNvGrpSpPr>
            <a:grpSpLocks/>
          </p:cNvGrpSpPr>
          <p:nvPr/>
        </p:nvGrpSpPr>
        <p:grpSpPr bwMode="auto">
          <a:xfrm>
            <a:off x="3995738" y="2640013"/>
            <a:ext cx="431800" cy="647700"/>
            <a:chOff x="2517" y="1480"/>
            <a:chExt cx="272" cy="408"/>
          </a:xfrm>
        </p:grpSpPr>
        <p:sp>
          <p:nvSpPr>
            <p:cNvPr id="78" name="Line 77"/>
            <p:cNvSpPr>
              <a:spLocks noChangeShapeType="1"/>
            </p:cNvSpPr>
            <p:nvPr/>
          </p:nvSpPr>
          <p:spPr bwMode="auto">
            <a:xfrm flipH="1">
              <a:off x="2608" y="1480"/>
              <a:ext cx="181" cy="317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9" name="Oval 139"/>
            <p:cNvSpPr>
              <a:spLocks noChangeArrowheads="1"/>
            </p:cNvSpPr>
            <p:nvPr/>
          </p:nvSpPr>
          <p:spPr bwMode="auto">
            <a:xfrm>
              <a:off x="2517" y="1706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80" name="Group 142"/>
          <p:cNvGrpSpPr>
            <a:grpSpLocks/>
          </p:cNvGrpSpPr>
          <p:nvPr/>
        </p:nvGrpSpPr>
        <p:grpSpPr bwMode="auto">
          <a:xfrm>
            <a:off x="3492500" y="2640013"/>
            <a:ext cx="935038" cy="647700"/>
            <a:chOff x="2200" y="1480"/>
            <a:chExt cx="589" cy="408"/>
          </a:xfrm>
        </p:grpSpPr>
        <p:sp>
          <p:nvSpPr>
            <p:cNvPr id="81" name="Line 128"/>
            <p:cNvSpPr>
              <a:spLocks noChangeShapeType="1"/>
            </p:cNvSpPr>
            <p:nvPr/>
          </p:nvSpPr>
          <p:spPr bwMode="auto">
            <a:xfrm flipH="1">
              <a:off x="2290" y="1480"/>
              <a:ext cx="499" cy="317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82" name="Oval 141"/>
            <p:cNvSpPr>
              <a:spLocks noChangeArrowheads="1"/>
            </p:cNvSpPr>
            <p:nvPr/>
          </p:nvSpPr>
          <p:spPr bwMode="auto">
            <a:xfrm>
              <a:off x="2200" y="1706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83" name="Group 144"/>
          <p:cNvGrpSpPr>
            <a:grpSpLocks/>
          </p:cNvGrpSpPr>
          <p:nvPr/>
        </p:nvGrpSpPr>
        <p:grpSpPr bwMode="auto">
          <a:xfrm>
            <a:off x="3132138" y="2640013"/>
            <a:ext cx="1295400" cy="576262"/>
            <a:chOff x="1973" y="1480"/>
            <a:chExt cx="816" cy="363"/>
          </a:xfrm>
        </p:grpSpPr>
        <p:sp>
          <p:nvSpPr>
            <p:cNvPr id="84" name="Line 78"/>
            <p:cNvSpPr>
              <a:spLocks noChangeShapeType="1"/>
            </p:cNvSpPr>
            <p:nvPr/>
          </p:nvSpPr>
          <p:spPr bwMode="auto">
            <a:xfrm flipH="1">
              <a:off x="2064" y="1480"/>
              <a:ext cx="725" cy="272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85" name="Oval 143"/>
            <p:cNvSpPr>
              <a:spLocks noChangeArrowheads="1"/>
            </p:cNvSpPr>
            <p:nvPr/>
          </p:nvSpPr>
          <p:spPr bwMode="auto">
            <a:xfrm>
              <a:off x="1973" y="1661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86" name="Group 146"/>
          <p:cNvGrpSpPr>
            <a:grpSpLocks/>
          </p:cNvGrpSpPr>
          <p:nvPr/>
        </p:nvGrpSpPr>
        <p:grpSpPr bwMode="auto">
          <a:xfrm>
            <a:off x="2771775" y="2640013"/>
            <a:ext cx="1655763" cy="504825"/>
            <a:chOff x="1746" y="1480"/>
            <a:chExt cx="1043" cy="318"/>
          </a:xfrm>
        </p:grpSpPr>
        <p:sp>
          <p:nvSpPr>
            <p:cNvPr id="87" name="Line 79"/>
            <p:cNvSpPr>
              <a:spLocks noChangeShapeType="1"/>
            </p:cNvSpPr>
            <p:nvPr/>
          </p:nvSpPr>
          <p:spPr bwMode="auto">
            <a:xfrm flipH="1">
              <a:off x="1837" y="1480"/>
              <a:ext cx="952" cy="226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88" name="Oval 145"/>
            <p:cNvSpPr>
              <a:spLocks noChangeArrowheads="1"/>
            </p:cNvSpPr>
            <p:nvPr/>
          </p:nvSpPr>
          <p:spPr bwMode="auto">
            <a:xfrm>
              <a:off x="1746" y="1616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89" name="Group 148"/>
          <p:cNvGrpSpPr>
            <a:grpSpLocks/>
          </p:cNvGrpSpPr>
          <p:nvPr/>
        </p:nvGrpSpPr>
        <p:grpSpPr bwMode="auto">
          <a:xfrm>
            <a:off x="2555875" y="2640013"/>
            <a:ext cx="1871663" cy="431800"/>
            <a:chOff x="1610" y="1480"/>
            <a:chExt cx="1179" cy="272"/>
          </a:xfrm>
        </p:grpSpPr>
        <p:sp>
          <p:nvSpPr>
            <p:cNvPr id="90" name="Line 80"/>
            <p:cNvSpPr>
              <a:spLocks noChangeShapeType="1"/>
            </p:cNvSpPr>
            <p:nvPr/>
          </p:nvSpPr>
          <p:spPr bwMode="auto">
            <a:xfrm flipH="1">
              <a:off x="1701" y="1480"/>
              <a:ext cx="1088" cy="181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91" name="Oval 147"/>
            <p:cNvSpPr>
              <a:spLocks noChangeArrowheads="1"/>
            </p:cNvSpPr>
            <p:nvPr/>
          </p:nvSpPr>
          <p:spPr bwMode="auto">
            <a:xfrm>
              <a:off x="1610" y="1570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92" name="Group 150"/>
          <p:cNvGrpSpPr>
            <a:grpSpLocks/>
          </p:cNvGrpSpPr>
          <p:nvPr/>
        </p:nvGrpSpPr>
        <p:grpSpPr bwMode="auto">
          <a:xfrm>
            <a:off x="2339975" y="2640013"/>
            <a:ext cx="2087563" cy="360362"/>
            <a:chOff x="1474" y="1480"/>
            <a:chExt cx="1315" cy="227"/>
          </a:xfrm>
        </p:grpSpPr>
        <p:sp>
          <p:nvSpPr>
            <p:cNvPr id="93" name="Line 81"/>
            <p:cNvSpPr>
              <a:spLocks noChangeShapeType="1"/>
            </p:cNvSpPr>
            <p:nvPr/>
          </p:nvSpPr>
          <p:spPr bwMode="auto">
            <a:xfrm flipH="1">
              <a:off x="1565" y="1480"/>
              <a:ext cx="1224" cy="136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94" name="Oval 149"/>
            <p:cNvSpPr>
              <a:spLocks noChangeArrowheads="1"/>
            </p:cNvSpPr>
            <p:nvPr/>
          </p:nvSpPr>
          <p:spPr bwMode="auto">
            <a:xfrm>
              <a:off x="1474" y="1525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95" name="Group 152"/>
          <p:cNvGrpSpPr>
            <a:grpSpLocks/>
          </p:cNvGrpSpPr>
          <p:nvPr/>
        </p:nvGrpSpPr>
        <p:grpSpPr bwMode="auto">
          <a:xfrm>
            <a:off x="2195513" y="2640013"/>
            <a:ext cx="2232025" cy="288925"/>
            <a:chOff x="1383" y="1480"/>
            <a:chExt cx="1406" cy="182"/>
          </a:xfrm>
        </p:grpSpPr>
        <p:sp>
          <p:nvSpPr>
            <p:cNvPr id="96" name="Line 82"/>
            <p:cNvSpPr>
              <a:spLocks noChangeShapeType="1"/>
            </p:cNvSpPr>
            <p:nvPr/>
          </p:nvSpPr>
          <p:spPr bwMode="auto">
            <a:xfrm flipH="1">
              <a:off x="1474" y="1480"/>
              <a:ext cx="1315" cy="90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97" name="Oval 151"/>
            <p:cNvSpPr>
              <a:spLocks noChangeArrowheads="1"/>
            </p:cNvSpPr>
            <p:nvPr/>
          </p:nvSpPr>
          <p:spPr bwMode="auto">
            <a:xfrm>
              <a:off x="1383" y="1480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98" name="Group 156"/>
          <p:cNvGrpSpPr>
            <a:grpSpLocks/>
          </p:cNvGrpSpPr>
          <p:nvPr/>
        </p:nvGrpSpPr>
        <p:grpSpPr bwMode="auto">
          <a:xfrm>
            <a:off x="2195513" y="2351088"/>
            <a:ext cx="2232025" cy="288925"/>
            <a:chOff x="1383" y="1298"/>
            <a:chExt cx="1406" cy="182"/>
          </a:xfrm>
        </p:grpSpPr>
        <p:sp>
          <p:nvSpPr>
            <p:cNvPr id="99" name="Line 157"/>
            <p:cNvSpPr>
              <a:spLocks noChangeShapeType="1"/>
            </p:cNvSpPr>
            <p:nvPr/>
          </p:nvSpPr>
          <p:spPr bwMode="auto">
            <a:xfrm flipH="1" flipV="1">
              <a:off x="1474" y="1389"/>
              <a:ext cx="1315" cy="91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00" name="Oval 158"/>
            <p:cNvSpPr>
              <a:spLocks noChangeArrowheads="1"/>
            </p:cNvSpPr>
            <p:nvPr/>
          </p:nvSpPr>
          <p:spPr bwMode="auto">
            <a:xfrm>
              <a:off x="1383" y="1298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101" name="Group 159"/>
          <p:cNvGrpSpPr>
            <a:grpSpLocks/>
          </p:cNvGrpSpPr>
          <p:nvPr/>
        </p:nvGrpSpPr>
        <p:grpSpPr bwMode="auto">
          <a:xfrm>
            <a:off x="2339975" y="2279650"/>
            <a:ext cx="2087563" cy="360363"/>
            <a:chOff x="1474" y="1253"/>
            <a:chExt cx="1315" cy="227"/>
          </a:xfrm>
        </p:grpSpPr>
        <p:sp>
          <p:nvSpPr>
            <p:cNvPr id="102" name="Line 160"/>
            <p:cNvSpPr>
              <a:spLocks noChangeShapeType="1"/>
            </p:cNvSpPr>
            <p:nvPr/>
          </p:nvSpPr>
          <p:spPr bwMode="auto">
            <a:xfrm flipH="1" flipV="1">
              <a:off x="1565" y="1344"/>
              <a:ext cx="1224" cy="136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03" name="Oval 161"/>
            <p:cNvSpPr>
              <a:spLocks noChangeArrowheads="1"/>
            </p:cNvSpPr>
            <p:nvPr/>
          </p:nvSpPr>
          <p:spPr bwMode="auto">
            <a:xfrm>
              <a:off x="1474" y="1253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104" name="Group 162"/>
          <p:cNvGrpSpPr>
            <a:grpSpLocks/>
          </p:cNvGrpSpPr>
          <p:nvPr/>
        </p:nvGrpSpPr>
        <p:grpSpPr bwMode="auto">
          <a:xfrm>
            <a:off x="2555875" y="2206625"/>
            <a:ext cx="1871663" cy="433388"/>
            <a:chOff x="1610" y="1207"/>
            <a:chExt cx="1179" cy="273"/>
          </a:xfrm>
        </p:grpSpPr>
        <p:sp>
          <p:nvSpPr>
            <p:cNvPr id="105" name="Line 163"/>
            <p:cNvSpPr>
              <a:spLocks noChangeShapeType="1"/>
            </p:cNvSpPr>
            <p:nvPr/>
          </p:nvSpPr>
          <p:spPr bwMode="auto">
            <a:xfrm flipH="1" flipV="1">
              <a:off x="1701" y="1298"/>
              <a:ext cx="1088" cy="182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06" name="Oval 164"/>
            <p:cNvSpPr>
              <a:spLocks noChangeArrowheads="1"/>
            </p:cNvSpPr>
            <p:nvPr/>
          </p:nvSpPr>
          <p:spPr bwMode="auto">
            <a:xfrm>
              <a:off x="1610" y="1207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107" name="Group 165"/>
          <p:cNvGrpSpPr>
            <a:grpSpLocks/>
          </p:cNvGrpSpPr>
          <p:nvPr/>
        </p:nvGrpSpPr>
        <p:grpSpPr bwMode="auto">
          <a:xfrm>
            <a:off x="2771775" y="2135188"/>
            <a:ext cx="1655763" cy="504825"/>
            <a:chOff x="1746" y="1162"/>
            <a:chExt cx="1043" cy="318"/>
          </a:xfrm>
        </p:grpSpPr>
        <p:sp>
          <p:nvSpPr>
            <p:cNvPr id="108" name="Line 166"/>
            <p:cNvSpPr>
              <a:spLocks noChangeShapeType="1"/>
            </p:cNvSpPr>
            <p:nvPr/>
          </p:nvSpPr>
          <p:spPr bwMode="auto">
            <a:xfrm flipH="1" flipV="1">
              <a:off x="1837" y="1253"/>
              <a:ext cx="952" cy="227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09" name="Oval 167"/>
            <p:cNvSpPr>
              <a:spLocks noChangeArrowheads="1"/>
            </p:cNvSpPr>
            <p:nvPr/>
          </p:nvSpPr>
          <p:spPr bwMode="auto">
            <a:xfrm>
              <a:off x="1746" y="1162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110" name="Group 168"/>
          <p:cNvGrpSpPr>
            <a:grpSpLocks/>
          </p:cNvGrpSpPr>
          <p:nvPr/>
        </p:nvGrpSpPr>
        <p:grpSpPr bwMode="auto">
          <a:xfrm>
            <a:off x="3132138" y="2062163"/>
            <a:ext cx="1295400" cy="577850"/>
            <a:chOff x="1973" y="1116"/>
            <a:chExt cx="816" cy="364"/>
          </a:xfrm>
        </p:grpSpPr>
        <p:sp>
          <p:nvSpPr>
            <p:cNvPr id="111" name="Line 169"/>
            <p:cNvSpPr>
              <a:spLocks noChangeShapeType="1"/>
            </p:cNvSpPr>
            <p:nvPr/>
          </p:nvSpPr>
          <p:spPr bwMode="auto">
            <a:xfrm flipH="1" flipV="1">
              <a:off x="2064" y="1207"/>
              <a:ext cx="725" cy="273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12" name="Oval 170"/>
            <p:cNvSpPr>
              <a:spLocks noChangeArrowheads="1"/>
            </p:cNvSpPr>
            <p:nvPr/>
          </p:nvSpPr>
          <p:spPr bwMode="auto">
            <a:xfrm>
              <a:off x="1973" y="1116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113" name="Group 171"/>
          <p:cNvGrpSpPr>
            <a:grpSpLocks/>
          </p:cNvGrpSpPr>
          <p:nvPr/>
        </p:nvGrpSpPr>
        <p:grpSpPr bwMode="auto">
          <a:xfrm>
            <a:off x="3995738" y="1990725"/>
            <a:ext cx="431800" cy="649288"/>
            <a:chOff x="2517" y="1071"/>
            <a:chExt cx="272" cy="409"/>
          </a:xfrm>
        </p:grpSpPr>
        <p:sp>
          <p:nvSpPr>
            <p:cNvPr id="114" name="Line 172"/>
            <p:cNvSpPr>
              <a:spLocks noChangeShapeType="1"/>
            </p:cNvSpPr>
            <p:nvPr/>
          </p:nvSpPr>
          <p:spPr bwMode="auto">
            <a:xfrm flipH="1" flipV="1">
              <a:off x="2608" y="1162"/>
              <a:ext cx="181" cy="318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15" name="Oval 173"/>
            <p:cNvSpPr>
              <a:spLocks noChangeArrowheads="1"/>
            </p:cNvSpPr>
            <p:nvPr/>
          </p:nvSpPr>
          <p:spPr bwMode="auto">
            <a:xfrm>
              <a:off x="2517" y="1071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116" name="Group 174"/>
          <p:cNvGrpSpPr>
            <a:grpSpLocks/>
          </p:cNvGrpSpPr>
          <p:nvPr/>
        </p:nvGrpSpPr>
        <p:grpSpPr bwMode="auto">
          <a:xfrm>
            <a:off x="3563938" y="1990725"/>
            <a:ext cx="863600" cy="649288"/>
            <a:chOff x="2245" y="1071"/>
            <a:chExt cx="544" cy="409"/>
          </a:xfrm>
        </p:grpSpPr>
        <p:sp>
          <p:nvSpPr>
            <p:cNvPr id="117" name="Line 175"/>
            <p:cNvSpPr>
              <a:spLocks noChangeShapeType="1"/>
            </p:cNvSpPr>
            <p:nvPr/>
          </p:nvSpPr>
          <p:spPr bwMode="auto">
            <a:xfrm flipH="1" flipV="1">
              <a:off x="2336" y="1162"/>
              <a:ext cx="453" cy="318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18" name="Oval 176"/>
            <p:cNvSpPr>
              <a:spLocks noChangeArrowheads="1"/>
            </p:cNvSpPr>
            <p:nvPr/>
          </p:nvSpPr>
          <p:spPr bwMode="auto">
            <a:xfrm>
              <a:off x="2245" y="1071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119" name="Group 177"/>
          <p:cNvGrpSpPr>
            <a:grpSpLocks/>
          </p:cNvGrpSpPr>
          <p:nvPr/>
        </p:nvGrpSpPr>
        <p:grpSpPr bwMode="auto">
          <a:xfrm>
            <a:off x="4427538" y="1990725"/>
            <a:ext cx="431800" cy="649288"/>
            <a:chOff x="2789" y="1071"/>
            <a:chExt cx="272" cy="409"/>
          </a:xfrm>
        </p:grpSpPr>
        <p:sp>
          <p:nvSpPr>
            <p:cNvPr id="120" name="Line 178"/>
            <p:cNvSpPr>
              <a:spLocks noChangeShapeType="1"/>
            </p:cNvSpPr>
            <p:nvPr/>
          </p:nvSpPr>
          <p:spPr bwMode="auto">
            <a:xfrm flipV="1">
              <a:off x="2789" y="1162"/>
              <a:ext cx="182" cy="318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21" name="Oval 179"/>
            <p:cNvSpPr>
              <a:spLocks noChangeArrowheads="1"/>
            </p:cNvSpPr>
            <p:nvPr/>
          </p:nvSpPr>
          <p:spPr bwMode="auto">
            <a:xfrm>
              <a:off x="2880" y="1071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122" name="Group 180"/>
          <p:cNvGrpSpPr>
            <a:grpSpLocks/>
          </p:cNvGrpSpPr>
          <p:nvPr/>
        </p:nvGrpSpPr>
        <p:grpSpPr bwMode="auto">
          <a:xfrm>
            <a:off x="4427538" y="1990725"/>
            <a:ext cx="863600" cy="649288"/>
            <a:chOff x="2789" y="1071"/>
            <a:chExt cx="544" cy="409"/>
          </a:xfrm>
        </p:grpSpPr>
        <p:sp>
          <p:nvSpPr>
            <p:cNvPr id="123" name="Line 181"/>
            <p:cNvSpPr>
              <a:spLocks noChangeShapeType="1"/>
            </p:cNvSpPr>
            <p:nvPr/>
          </p:nvSpPr>
          <p:spPr bwMode="auto">
            <a:xfrm flipV="1">
              <a:off x="2789" y="1162"/>
              <a:ext cx="454" cy="318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24" name="Oval 182"/>
            <p:cNvSpPr>
              <a:spLocks noChangeArrowheads="1"/>
            </p:cNvSpPr>
            <p:nvPr/>
          </p:nvSpPr>
          <p:spPr bwMode="auto">
            <a:xfrm>
              <a:off x="3152" y="1071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125" name="Group 183"/>
          <p:cNvGrpSpPr>
            <a:grpSpLocks/>
          </p:cNvGrpSpPr>
          <p:nvPr/>
        </p:nvGrpSpPr>
        <p:grpSpPr bwMode="auto">
          <a:xfrm>
            <a:off x="4427538" y="2063750"/>
            <a:ext cx="1223962" cy="576263"/>
            <a:chOff x="2789" y="1117"/>
            <a:chExt cx="771" cy="363"/>
          </a:xfrm>
        </p:grpSpPr>
        <p:sp>
          <p:nvSpPr>
            <p:cNvPr id="126" name="Line 184"/>
            <p:cNvSpPr>
              <a:spLocks noChangeShapeType="1"/>
            </p:cNvSpPr>
            <p:nvPr/>
          </p:nvSpPr>
          <p:spPr bwMode="auto">
            <a:xfrm flipV="1">
              <a:off x="2789" y="1207"/>
              <a:ext cx="681" cy="273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27" name="Oval 185"/>
            <p:cNvSpPr>
              <a:spLocks noChangeArrowheads="1"/>
            </p:cNvSpPr>
            <p:nvPr/>
          </p:nvSpPr>
          <p:spPr bwMode="auto">
            <a:xfrm>
              <a:off x="3379" y="1117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128" name="Group 186"/>
          <p:cNvGrpSpPr>
            <a:grpSpLocks/>
          </p:cNvGrpSpPr>
          <p:nvPr/>
        </p:nvGrpSpPr>
        <p:grpSpPr bwMode="auto">
          <a:xfrm>
            <a:off x="4427538" y="2135188"/>
            <a:ext cx="1584325" cy="504825"/>
            <a:chOff x="2789" y="1162"/>
            <a:chExt cx="998" cy="318"/>
          </a:xfrm>
        </p:grpSpPr>
        <p:sp>
          <p:nvSpPr>
            <p:cNvPr id="129" name="Line 187"/>
            <p:cNvSpPr>
              <a:spLocks noChangeShapeType="1"/>
            </p:cNvSpPr>
            <p:nvPr/>
          </p:nvSpPr>
          <p:spPr bwMode="auto">
            <a:xfrm flipV="1">
              <a:off x="2789" y="1253"/>
              <a:ext cx="953" cy="227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30" name="Oval 188"/>
            <p:cNvSpPr>
              <a:spLocks noChangeArrowheads="1"/>
            </p:cNvSpPr>
            <p:nvPr/>
          </p:nvSpPr>
          <p:spPr bwMode="auto">
            <a:xfrm>
              <a:off x="3606" y="1162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131" name="Group 189"/>
          <p:cNvGrpSpPr>
            <a:grpSpLocks/>
          </p:cNvGrpSpPr>
          <p:nvPr/>
        </p:nvGrpSpPr>
        <p:grpSpPr bwMode="auto">
          <a:xfrm>
            <a:off x="4427538" y="2206625"/>
            <a:ext cx="1871662" cy="433388"/>
            <a:chOff x="2789" y="1207"/>
            <a:chExt cx="1179" cy="273"/>
          </a:xfrm>
        </p:grpSpPr>
        <p:sp>
          <p:nvSpPr>
            <p:cNvPr id="132" name="Line 190"/>
            <p:cNvSpPr>
              <a:spLocks noChangeShapeType="1"/>
            </p:cNvSpPr>
            <p:nvPr/>
          </p:nvSpPr>
          <p:spPr bwMode="auto">
            <a:xfrm flipV="1">
              <a:off x="2789" y="1298"/>
              <a:ext cx="1089" cy="182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33" name="Oval 191"/>
            <p:cNvSpPr>
              <a:spLocks noChangeArrowheads="1"/>
            </p:cNvSpPr>
            <p:nvPr/>
          </p:nvSpPr>
          <p:spPr bwMode="auto">
            <a:xfrm>
              <a:off x="3787" y="1207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134" name="Group 192"/>
          <p:cNvGrpSpPr>
            <a:grpSpLocks/>
          </p:cNvGrpSpPr>
          <p:nvPr/>
        </p:nvGrpSpPr>
        <p:grpSpPr bwMode="auto">
          <a:xfrm>
            <a:off x="4427538" y="2279650"/>
            <a:ext cx="2087562" cy="360363"/>
            <a:chOff x="2789" y="1253"/>
            <a:chExt cx="1315" cy="227"/>
          </a:xfrm>
        </p:grpSpPr>
        <p:sp>
          <p:nvSpPr>
            <p:cNvPr id="135" name="Line 193"/>
            <p:cNvSpPr>
              <a:spLocks noChangeShapeType="1"/>
            </p:cNvSpPr>
            <p:nvPr/>
          </p:nvSpPr>
          <p:spPr bwMode="auto">
            <a:xfrm flipV="1">
              <a:off x="2789" y="1344"/>
              <a:ext cx="1225" cy="136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36" name="Oval 194"/>
            <p:cNvSpPr>
              <a:spLocks noChangeArrowheads="1"/>
            </p:cNvSpPr>
            <p:nvPr/>
          </p:nvSpPr>
          <p:spPr bwMode="auto">
            <a:xfrm>
              <a:off x="3923" y="1253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137" name="Group 195"/>
          <p:cNvGrpSpPr>
            <a:grpSpLocks/>
          </p:cNvGrpSpPr>
          <p:nvPr/>
        </p:nvGrpSpPr>
        <p:grpSpPr bwMode="auto">
          <a:xfrm>
            <a:off x="4427538" y="2351088"/>
            <a:ext cx="2232025" cy="288925"/>
            <a:chOff x="2789" y="1298"/>
            <a:chExt cx="1406" cy="182"/>
          </a:xfrm>
        </p:grpSpPr>
        <p:sp>
          <p:nvSpPr>
            <p:cNvPr id="138" name="Line 196"/>
            <p:cNvSpPr>
              <a:spLocks noChangeShapeType="1"/>
            </p:cNvSpPr>
            <p:nvPr/>
          </p:nvSpPr>
          <p:spPr bwMode="auto">
            <a:xfrm flipV="1">
              <a:off x="2789" y="1389"/>
              <a:ext cx="1316" cy="91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39" name="Oval 197"/>
            <p:cNvSpPr>
              <a:spLocks noChangeArrowheads="1"/>
            </p:cNvSpPr>
            <p:nvPr/>
          </p:nvSpPr>
          <p:spPr bwMode="auto">
            <a:xfrm>
              <a:off x="4014" y="1298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140" name="Group 198"/>
          <p:cNvGrpSpPr>
            <a:grpSpLocks/>
          </p:cNvGrpSpPr>
          <p:nvPr/>
        </p:nvGrpSpPr>
        <p:grpSpPr bwMode="auto">
          <a:xfrm>
            <a:off x="4427538" y="2495550"/>
            <a:ext cx="2303462" cy="288925"/>
            <a:chOff x="2789" y="1389"/>
            <a:chExt cx="1451" cy="182"/>
          </a:xfrm>
        </p:grpSpPr>
        <p:sp>
          <p:nvSpPr>
            <p:cNvPr id="141" name="Line 199"/>
            <p:cNvSpPr>
              <a:spLocks noChangeShapeType="1"/>
            </p:cNvSpPr>
            <p:nvPr/>
          </p:nvSpPr>
          <p:spPr bwMode="auto">
            <a:xfrm>
              <a:off x="2789" y="1480"/>
              <a:ext cx="1361" cy="0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42" name="Oval 200"/>
            <p:cNvSpPr>
              <a:spLocks noChangeArrowheads="1"/>
            </p:cNvSpPr>
            <p:nvPr/>
          </p:nvSpPr>
          <p:spPr bwMode="auto">
            <a:xfrm>
              <a:off x="4059" y="1389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143" name="Group 201"/>
          <p:cNvGrpSpPr>
            <a:grpSpLocks/>
          </p:cNvGrpSpPr>
          <p:nvPr/>
        </p:nvGrpSpPr>
        <p:grpSpPr bwMode="auto">
          <a:xfrm>
            <a:off x="4427538" y="2640013"/>
            <a:ext cx="2232025" cy="288925"/>
            <a:chOff x="2789" y="1480"/>
            <a:chExt cx="1406" cy="182"/>
          </a:xfrm>
        </p:grpSpPr>
        <p:sp>
          <p:nvSpPr>
            <p:cNvPr id="144" name="Line 202"/>
            <p:cNvSpPr>
              <a:spLocks noChangeShapeType="1"/>
            </p:cNvSpPr>
            <p:nvPr/>
          </p:nvSpPr>
          <p:spPr bwMode="auto">
            <a:xfrm>
              <a:off x="2789" y="1480"/>
              <a:ext cx="1316" cy="90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45" name="Oval 203"/>
            <p:cNvSpPr>
              <a:spLocks noChangeArrowheads="1"/>
            </p:cNvSpPr>
            <p:nvPr/>
          </p:nvSpPr>
          <p:spPr bwMode="auto">
            <a:xfrm>
              <a:off x="4014" y="1480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146" name="Group 204"/>
          <p:cNvGrpSpPr>
            <a:grpSpLocks/>
          </p:cNvGrpSpPr>
          <p:nvPr/>
        </p:nvGrpSpPr>
        <p:grpSpPr bwMode="auto">
          <a:xfrm>
            <a:off x="4427538" y="2640013"/>
            <a:ext cx="2087562" cy="360362"/>
            <a:chOff x="2789" y="1480"/>
            <a:chExt cx="1315" cy="227"/>
          </a:xfrm>
        </p:grpSpPr>
        <p:sp>
          <p:nvSpPr>
            <p:cNvPr id="147" name="Line 205"/>
            <p:cNvSpPr>
              <a:spLocks noChangeShapeType="1"/>
            </p:cNvSpPr>
            <p:nvPr/>
          </p:nvSpPr>
          <p:spPr bwMode="auto">
            <a:xfrm>
              <a:off x="2789" y="1480"/>
              <a:ext cx="1225" cy="136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48" name="Oval 206"/>
            <p:cNvSpPr>
              <a:spLocks noChangeArrowheads="1"/>
            </p:cNvSpPr>
            <p:nvPr/>
          </p:nvSpPr>
          <p:spPr bwMode="auto">
            <a:xfrm>
              <a:off x="3923" y="1525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149" name="Group 207"/>
          <p:cNvGrpSpPr>
            <a:grpSpLocks/>
          </p:cNvGrpSpPr>
          <p:nvPr/>
        </p:nvGrpSpPr>
        <p:grpSpPr bwMode="auto">
          <a:xfrm>
            <a:off x="4427538" y="2640013"/>
            <a:ext cx="1871662" cy="431800"/>
            <a:chOff x="2789" y="1480"/>
            <a:chExt cx="1179" cy="272"/>
          </a:xfrm>
        </p:grpSpPr>
        <p:sp>
          <p:nvSpPr>
            <p:cNvPr id="150" name="Line 208"/>
            <p:cNvSpPr>
              <a:spLocks noChangeShapeType="1"/>
            </p:cNvSpPr>
            <p:nvPr/>
          </p:nvSpPr>
          <p:spPr bwMode="auto">
            <a:xfrm>
              <a:off x="2789" y="1480"/>
              <a:ext cx="1089" cy="181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51" name="Oval 209"/>
            <p:cNvSpPr>
              <a:spLocks noChangeArrowheads="1"/>
            </p:cNvSpPr>
            <p:nvPr/>
          </p:nvSpPr>
          <p:spPr bwMode="auto">
            <a:xfrm>
              <a:off x="3787" y="1570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152" name="Group 210"/>
          <p:cNvGrpSpPr>
            <a:grpSpLocks/>
          </p:cNvGrpSpPr>
          <p:nvPr/>
        </p:nvGrpSpPr>
        <p:grpSpPr bwMode="auto">
          <a:xfrm>
            <a:off x="4427538" y="2640013"/>
            <a:ext cx="1655762" cy="504825"/>
            <a:chOff x="2789" y="1480"/>
            <a:chExt cx="1043" cy="318"/>
          </a:xfrm>
        </p:grpSpPr>
        <p:sp>
          <p:nvSpPr>
            <p:cNvPr id="153" name="Line 211"/>
            <p:cNvSpPr>
              <a:spLocks noChangeShapeType="1"/>
            </p:cNvSpPr>
            <p:nvPr/>
          </p:nvSpPr>
          <p:spPr bwMode="auto">
            <a:xfrm>
              <a:off x="2789" y="1480"/>
              <a:ext cx="953" cy="226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54" name="Oval 212"/>
            <p:cNvSpPr>
              <a:spLocks noChangeArrowheads="1"/>
            </p:cNvSpPr>
            <p:nvPr/>
          </p:nvSpPr>
          <p:spPr bwMode="auto">
            <a:xfrm>
              <a:off x="3651" y="1616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155" name="Group 213"/>
          <p:cNvGrpSpPr>
            <a:grpSpLocks/>
          </p:cNvGrpSpPr>
          <p:nvPr/>
        </p:nvGrpSpPr>
        <p:grpSpPr bwMode="auto">
          <a:xfrm>
            <a:off x="4427538" y="2640013"/>
            <a:ext cx="1223962" cy="576262"/>
            <a:chOff x="2789" y="1480"/>
            <a:chExt cx="771" cy="363"/>
          </a:xfrm>
        </p:grpSpPr>
        <p:sp>
          <p:nvSpPr>
            <p:cNvPr id="156" name="Line 214"/>
            <p:cNvSpPr>
              <a:spLocks noChangeShapeType="1"/>
            </p:cNvSpPr>
            <p:nvPr/>
          </p:nvSpPr>
          <p:spPr bwMode="auto">
            <a:xfrm>
              <a:off x="2789" y="1480"/>
              <a:ext cx="681" cy="272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57" name="Oval 215"/>
            <p:cNvSpPr>
              <a:spLocks noChangeArrowheads="1"/>
            </p:cNvSpPr>
            <p:nvPr/>
          </p:nvSpPr>
          <p:spPr bwMode="auto">
            <a:xfrm>
              <a:off x="3379" y="1661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158" name="Group 216"/>
          <p:cNvGrpSpPr>
            <a:grpSpLocks/>
          </p:cNvGrpSpPr>
          <p:nvPr/>
        </p:nvGrpSpPr>
        <p:grpSpPr bwMode="auto">
          <a:xfrm>
            <a:off x="4427538" y="2640013"/>
            <a:ext cx="792162" cy="647700"/>
            <a:chOff x="2789" y="1480"/>
            <a:chExt cx="499" cy="408"/>
          </a:xfrm>
        </p:grpSpPr>
        <p:sp>
          <p:nvSpPr>
            <p:cNvPr id="159" name="Line 217"/>
            <p:cNvSpPr>
              <a:spLocks noChangeShapeType="1"/>
            </p:cNvSpPr>
            <p:nvPr/>
          </p:nvSpPr>
          <p:spPr bwMode="auto">
            <a:xfrm>
              <a:off x="2789" y="1480"/>
              <a:ext cx="409" cy="317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60" name="Oval 218"/>
            <p:cNvSpPr>
              <a:spLocks noChangeArrowheads="1"/>
            </p:cNvSpPr>
            <p:nvPr/>
          </p:nvSpPr>
          <p:spPr bwMode="auto">
            <a:xfrm>
              <a:off x="3107" y="1706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161" name="Group 219"/>
          <p:cNvGrpSpPr>
            <a:grpSpLocks/>
          </p:cNvGrpSpPr>
          <p:nvPr/>
        </p:nvGrpSpPr>
        <p:grpSpPr bwMode="auto">
          <a:xfrm>
            <a:off x="4427538" y="2640013"/>
            <a:ext cx="431800" cy="647700"/>
            <a:chOff x="2789" y="1480"/>
            <a:chExt cx="272" cy="408"/>
          </a:xfrm>
        </p:grpSpPr>
        <p:sp>
          <p:nvSpPr>
            <p:cNvPr id="162" name="Line 220"/>
            <p:cNvSpPr>
              <a:spLocks noChangeShapeType="1"/>
            </p:cNvSpPr>
            <p:nvPr/>
          </p:nvSpPr>
          <p:spPr bwMode="auto">
            <a:xfrm>
              <a:off x="2789" y="1480"/>
              <a:ext cx="182" cy="317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63" name="Oval 221"/>
            <p:cNvSpPr>
              <a:spLocks noChangeArrowheads="1"/>
            </p:cNvSpPr>
            <p:nvPr/>
          </p:nvSpPr>
          <p:spPr bwMode="auto">
            <a:xfrm>
              <a:off x="2880" y="1706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164" name="Group 222"/>
          <p:cNvGrpSpPr>
            <a:grpSpLocks/>
          </p:cNvGrpSpPr>
          <p:nvPr/>
        </p:nvGrpSpPr>
        <p:grpSpPr bwMode="auto">
          <a:xfrm>
            <a:off x="3995738" y="2640013"/>
            <a:ext cx="431800" cy="647700"/>
            <a:chOff x="2517" y="1480"/>
            <a:chExt cx="272" cy="408"/>
          </a:xfrm>
        </p:grpSpPr>
        <p:sp>
          <p:nvSpPr>
            <p:cNvPr id="165" name="Line 223"/>
            <p:cNvSpPr>
              <a:spLocks noChangeShapeType="1"/>
            </p:cNvSpPr>
            <p:nvPr/>
          </p:nvSpPr>
          <p:spPr bwMode="auto">
            <a:xfrm flipH="1">
              <a:off x="2608" y="1480"/>
              <a:ext cx="181" cy="317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66" name="Oval 224"/>
            <p:cNvSpPr>
              <a:spLocks noChangeArrowheads="1"/>
            </p:cNvSpPr>
            <p:nvPr/>
          </p:nvSpPr>
          <p:spPr bwMode="auto">
            <a:xfrm>
              <a:off x="2517" y="1706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167" name="Group 225"/>
          <p:cNvGrpSpPr>
            <a:grpSpLocks/>
          </p:cNvGrpSpPr>
          <p:nvPr/>
        </p:nvGrpSpPr>
        <p:grpSpPr bwMode="auto">
          <a:xfrm>
            <a:off x="3492500" y="2640013"/>
            <a:ext cx="935038" cy="647700"/>
            <a:chOff x="2200" y="1480"/>
            <a:chExt cx="589" cy="408"/>
          </a:xfrm>
        </p:grpSpPr>
        <p:sp>
          <p:nvSpPr>
            <p:cNvPr id="168" name="Line 226"/>
            <p:cNvSpPr>
              <a:spLocks noChangeShapeType="1"/>
            </p:cNvSpPr>
            <p:nvPr/>
          </p:nvSpPr>
          <p:spPr bwMode="auto">
            <a:xfrm flipH="1">
              <a:off x="2290" y="1480"/>
              <a:ext cx="499" cy="317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69" name="Oval 227"/>
            <p:cNvSpPr>
              <a:spLocks noChangeArrowheads="1"/>
            </p:cNvSpPr>
            <p:nvPr/>
          </p:nvSpPr>
          <p:spPr bwMode="auto">
            <a:xfrm>
              <a:off x="2200" y="1706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170" name="Group 228"/>
          <p:cNvGrpSpPr>
            <a:grpSpLocks/>
          </p:cNvGrpSpPr>
          <p:nvPr/>
        </p:nvGrpSpPr>
        <p:grpSpPr bwMode="auto">
          <a:xfrm>
            <a:off x="3132138" y="2640013"/>
            <a:ext cx="1295400" cy="576262"/>
            <a:chOff x="1973" y="1480"/>
            <a:chExt cx="816" cy="363"/>
          </a:xfrm>
        </p:grpSpPr>
        <p:sp>
          <p:nvSpPr>
            <p:cNvPr id="171" name="Line 229"/>
            <p:cNvSpPr>
              <a:spLocks noChangeShapeType="1"/>
            </p:cNvSpPr>
            <p:nvPr/>
          </p:nvSpPr>
          <p:spPr bwMode="auto">
            <a:xfrm flipH="1">
              <a:off x="2064" y="1480"/>
              <a:ext cx="725" cy="272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72" name="Oval 230"/>
            <p:cNvSpPr>
              <a:spLocks noChangeArrowheads="1"/>
            </p:cNvSpPr>
            <p:nvPr/>
          </p:nvSpPr>
          <p:spPr bwMode="auto">
            <a:xfrm>
              <a:off x="1973" y="1661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173" name="Group 231"/>
          <p:cNvGrpSpPr>
            <a:grpSpLocks/>
          </p:cNvGrpSpPr>
          <p:nvPr/>
        </p:nvGrpSpPr>
        <p:grpSpPr bwMode="auto">
          <a:xfrm>
            <a:off x="2771775" y="2640013"/>
            <a:ext cx="1655763" cy="504825"/>
            <a:chOff x="1746" y="1480"/>
            <a:chExt cx="1043" cy="318"/>
          </a:xfrm>
        </p:grpSpPr>
        <p:sp>
          <p:nvSpPr>
            <p:cNvPr id="174" name="Line 232"/>
            <p:cNvSpPr>
              <a:spLocks noChangeShapeType="1"/>
            </p:cNvSpPr>
            <p:nvPr/>
          </p:nvSpPr>
          <p:spPr bwMode="auto">
            <a:xfrm flipH="1">
              <a:off x="1837" y="1480"/>
              <a:ext cx="952" cy="226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75" name="Oval 233"/>
            <p:cNvSpPr>
              <a:spLocks noChangeArrowheads="1"/>
            </p:cNvSpPr>
            <p:nvPr/>
          </p:nvSpPr>
          <p:spPr bwMode="auto">
            <a:xfrm>
              <a:off x="1746" y="1616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176" name="Group 234"/>
          <p:cNvGrpSpPr>
            <a:grpSpLocks/>
          </p:cNvGrpSpPr>
          <p:nvPr/>
        </p:nvGrpSpPr>
        <p:grpSpPr bwMode="auto">
          <a:xfrm>
            <a:off x="2555875" y="2640013"/>
            <a:ext cx="1871663" cy="431800"/>
            <a:chOff x="1610" y="1480"/>
            <a:chExt cx="1179" cy="272"/>
          </a:xfrm>
        </p:grpSpPr>
        <p:sp>
          <p:nvSpPr>
            <p:cNvPr id="177" name="Line 235"/>
            <p:cNvSpPr>
              <a:spLocks noChangeShapeType="1"/>
            </p:cNvSpPr>
            <p:nvPr/>
          </p:nvSpPr>
          <p:spPr bwMode="auto">
            <a:xfrm flipH="1">
              <a:off x="1701" y="1480"/>
              <a:ext cx="1088" cy="181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78" name="Oval 236"/>
            <p:cNvSpPr>
              <a:spLocks noChangeArrowheads="1"/>
            </p:cNvSpPr>
            <p:nvPr/>
          </p:nvSpPr>
          <p:spPr bwMode="auto">
            <a:xfrm>
              <a:off x="1610" y="1570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179" name="Group 237"/>
          <p:cNvGrpSpPr>
            <a:grpSpLocks/>
          </p:cNvGrpSpPr>
          <p:nvPr/>
        </p:nvGrpSpPr>
        <p:grpSpPr bwMode="auto">
          <a:xfrm>
            <a:off x="2339975" y="2640013"/>
            <a:ext cx="2087563" cy="360362"/>
            <a:chOff x="1474" y="1480"/>
            <a:chExt cx="1315" cy="227"/>
          </a:xfrm>
        </p:grpSpPr>
        <p:sp>
          <p:nvSpPr>
            <p:cNvPr id="180" name="Line 238"/>
            <p:cNvSpPr>
              <a:spLocks noChangeShapeType="1"/>
            </p:cNvSpPr>
            <p:nvPr/>
          </p:nvSpPr>
          <p:spPr bwMode="auto">
            <a:xfrm flipH="1">
              <a:off x="1565" y="1480"/>
              <a:ext cx="1224" cy="136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81" name="Oval 239"/>
            <p:cNvSpPr>
              <a:spLocks noChangeArrowheads="1"/>
            </p:cNvSpPr>
            <p:nvPr/>
          </p:nvSpPr>
          <p:spPr bwMode="auto">
            <a:xfrm>
              <a:off x="1474" y="1525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182" name="Group 240"/>
          <p:cNvGrpSpPr>
            <a:grpSpLocks/>
          </p:cNvGrpSpPr>
          <p:nvPr/>
        </p:nvGrpSpPr>
        <p:grpSpPr bwMode="auto">
          <a:xfrm>
            <a:off x="2195513" y="2640013"/>
            <a:ext cx="2232025" cy="288925"/>
            <a:chOff x="1383" y="1480"/>
            <a:chExt cx="1406" cy="182"/>
          </a:xfrm>
        </p:grpSpPr>
        <p:sp>
          <p:nvSpPr>
            <p:cNvPr id="183" name="Line 241"/>
            <p:cNvSpPr>
              <a:spLocks noChangeShapeType="1"/>
            </p:cNvSpPr>
            <p:nvPr/>
          </p:nvSpPr>
          <p:spPr bwMode="auto">
            <a:xfrm flipH="1">
              <a:off x="1474" y="1480"/>
              <a:ext cx="1315" cy="90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84" name="Oval 242"/>
            <p:cNvSpPr>
              <a:spLocks noChangeArrowheads="1"/>
            </p:cNvSpPr>
            <p:nvPr/>
          </p:nvSpPr>
          <p:spPr bwMode="auto">
            <a:xfrm>
              <a:off x="1383" y="1480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185" name="Group 246"/>
          <p:cNvGrpSpPr>
            <a:grpSpLocks/>
          </p:cNvGrpSpPr>
          <p:nvPr/>
        </p:nvGrpSpPr>
        <p:grpSpPr bwMode="auto">
          <a:xfrm>
            <a:off x="2195513" y="2351088"/>
            <a:ext cx="2232025" cy="288925"/>
            <a:chOff x="1383" y="1298"/>
            <a:chExt cx="1406" cy="182"/>
          </a:xfrm>
        </p:grpSpPr>
        <p:sp>
          <p:nvSpPr>
            <p:cNvPr id="186" name="Line 247"/>
            <p:cNvSpPr>
              <a:spLocks noChangeShapeType="1"/>
            </p:cNvSpPr>
            <p:nvPr/>
          </p:nvSpPr>
          <p:spPr bwMode="auto">
            <a:xfrm flipH="1" flipV="1">
              <a:off x="1474" y="1389"/>
              <a:ext cx="1315" cy="91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87" name="Oval 248"/>
            <p:cNvSpPr>
              <a:spLocks noChangeArrowheads="1"/>
            </p:cNvSpPr>
            <p:nvPr/>
          </p:nvSpPr>
          <p:spPr bwMode="auto">
            <a:xfrm>
              <a:off x="1383" y="1298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188" name="Group 249"/>
          <p:cNvGrpSpPr>
            <a:grpSpLocks/>
          </p:cNvGrpSpPr>
          <p:nvPr/>
        </p:nvGrpSpPr>
        <p:grpSpPr bwMode="auto">
          <a:xfrm>
            <a:off x="2339975" y="2279650"/>
            <a:ext cx="2087563" cy="360363"/>
            <a:chOff x="1474" y="1253"/>
            <a:chExt cx="1315" cy="227"/>
          </a:xfrm>
        </p:grpSpPr>
        <p:sp>
          <p:nvSpPr>
            <p:cNvPr id="189" name="Line 250"/>
            <p:cNvSpPr>
              <a:spLocks noChangeShapeType="1"/>
            </p:cNvSpPr>
            <p:nvPr/>
          </p:nvSpPr>
          <p:spPr bwMode="auto">
            <a:xfrm flipH="1" flipV="1">
              <a:off x="1565" y="1344"/>
              <a:ext cx="1224" cy="136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90" name="Oval 251"/>
            <p:cNvSpPr>
              <a:spLocks noChangeArrowheads="1"/>
            </p:cNvSpPr>
            <p:nvPr/>
          </p:nvSpPr>
          <p:spPr bwMode="auto">
            <a:xfrm>
              <a:off x="1474" y="1253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191" name="Group 252"/>
          <p:cNvGrpSpPr>
            <a:grpSpLocks/>
          </p:cNvGrpSpPr>
          <p:nvPr/>
        </p:nvGrpSpPr>
        <p:grpSpPr bwMode="auto">
          <a:xfrm>
            <a:off x="2555875" y="2206625"/>
            <a:ext cx="1871663" cy="433388"/>
            <a:chOff x="1610" y="1207"/>
            <a:chExt cx="1179" cy="273"/>
          </a:xfrm>
        </p:grpSpPr>
        <p:sp>
          <p:nvSpPr>
            <p:cNvPr id="192" name="Line 253"/>
            <p:cNvSpPr>
              <a:spLocks noChangeShapeType="1"/>
            </p:cNvSpPr>
            <p:nvPr/>
          </p:nvSpPr>
          <p:spPr bwMode="auto">
            <a:xfrm flipH="1" flipV="1">
              <a:off x="1701" y="1298"/>
              <a:ext cx="1088" cy="182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93" name="Oval 254"/>
            <p:cNvSpPr>
              <a:spLocks noChangeArrowheads="1"/>
            </p:cNvSpPr>
            <p:nvPr/>
          </p:nvSpPr>
          <p:spPr bwMode="auto">
            <a:xfrm>
              <a:off x="1610" y="1207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194" name="Group 255"/>
          <p:cNvGrpSpPr>
            <a:grpSpLocks/>
          </p:cNvGrpSpPr>
          <p:nvPr/>
        </p:nvGrpSpPr>
        <p:grpSpPr bwMode="auto">
          <a:xfrm>
            <a:off x="2771775" y="2135188"/>
            <a:ext cx="1655763" cy="504825"/>
            <a:chOff x="1746" y="1162"/>
            <a:chExt cx="1043" cy="318"/>
          </a:xfrm>
        </p:grpSpPr>
        <p:sp>
          <p:nvSpPr>
            <p:cNvPr id="195" name="Line 256"/>
            <p:cNvSpPr>
              <a:spLocks noChangeShapeType="1"/>
            </p:cNvSpPr>
            <p:nvPr/>
          </p:nvSpPr>
          <p:spPr bwMode="auto">
            <a:xfrm flipH="1" flipV="1">
              <a:off x="1837" y="1253"/>
              <a:ext cx="952" cy="227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96" name="Oval 257"/>
            <p:cNvSpPr>
              <a:spLocks noChangeArrowheads="1"/>
            </p:cNvSpPr>
            <p:nvPr/>
          </p:nvSpPr>
          <p:spPr bwMode="auto">
            <a:xfrm>
              <a:off x="1746" y="1162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197" name="Group 258"/>
          <p:cNvGrpSpPr>
            <a:grpSpLocks/>
          </p:cNvGrpSpPr>
          <p:nvPr/>
        </p:nvGrpSpPr>
        <p:grpSpPr bwMode="auto">
          <a:xfrm>
            <a:off x="3132138" y="2062163"/>
            <a:ext cx="1295400" cy="577850"/>
            <a:chOff x="1973" y="1116"/>
            <a:chExt cx="816" cy="364"/>
          </a:xfrm>
        </p:grpSpPr>
        <p:sp>
          <p:nvSpPr>
            <p:cNvPr id="198" name="Line 259"/>
            <p:cNvSpPr>
              <a:spLocks noChangeShapeType="1"/>
            </p:cNvSpPr>
            <p:nvPr/>
          </p:nvSpPr>
          <p:spPr bwMode="auto">
            <a:xfrm flipH="1" flipV="1">
              <a:off x="2064" y="1207"/>
              <a:ext cx="725" cy="273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99" name="Oval 260"/>
            <p:cNvSpPr>
              <a:spLocks noChangeArrowheads="1"/>
            </p:cNvSpPr>
            <p:nvPr/>
          </p:nvSpPr>
          <p:spPr bwMode="auto">
            <a:xfrm>
              <a:off x="1973" y="1116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200" name="Group 261"/>
          <p:cNvGrpSpPr>
            <a:grpSpLocks/>
          </p:cNvGrpSpPr>
          <p:nvPr/>
        </p:nvGrpSpPr>
        <p:grpSpPr bwMode="auto">
          <a:xfrm>
            <a:off x="3995738" y="1990725"/>
            <a:ext cx="431800" cy="649288"/>
            <a:chOff x="2517" y="1071"/>
            <a:chExt cx="272" cy="409"/>
          </a:xfrm>
        </p:grpSpPr>
        <p:sp>
          <p:nvSpPr>
            <p:cNvPr id="201" name="Line 262"/>
            <p:cNvSpPr>
              <a:spLocks noChangeShapeType="1"/>
            </p:cNvSpPr>
            <p:nvPr/>
          </p:nvSpPr>
          <p:spPr bwMode="auto">
            <a:xfrm flipH="1" flipV="1">
              <a:off x="2608" y="1162"/>
              <a:ext cx="181" cy="318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202" name="Oval 263"/>
            <p:cNvSpPr>
              <a:spLocks noChangeArrowheads="1"/>
            </p:cNvSpPr>
            <p:nvPr/>
          </p:nvSpPr>
          <p:spPr bwMode="auto">
            <a:xfrm>
              <a:off x="2517" y="1071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203" name="Group 264"/>
          <p:cNvGrpSpPr>
            <a:grpSpLocks/>
          </p:cNvGrpSpPr>
          <p:nvPr/>
        </p:nvGrpSpPr>
        <p:grpSpPr bwMode="auto">
          <a:xfrm>
            <a:off x="3563938" y="1990725"/>
            <a:ext cx="863600" cy="649288"/>
            <a:chOff x="2245" y="1071"/>
            <a:chExt cx="544" cy="409"/>
          </a:xfrm>
        </p:grpSpPr>
        <p:sp>
          <p:nvSpPr>
            <p:cNvPr id="204" name="Line 265"/>
            <p:cNvSpPr>
              <a:spLocks noChangeShapeType="1"/>
            </p:cNvSpPr>
            <p:nvPr/>
          </p:nvSpPr>
          <p:spPr bwMode="auto">
            <a:xfrm flipH="1" flipV="1">
              <a:off x="2336" y="1162"/>
              <a:ext cx="453" cy="318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205" name="Oval 266"/>
            <p:cNvSpPr>
              <a:spLocks noChangeArrowheads="1"/>
            </p:cNvSpPr>
            <p:nvPr/>
          </p:nvSpPr>
          <p:spPr bwMode="auto">
            <a:xfrm>
              <a:off x="2245" y="1071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206" name="Group 267"/>
          <p:cNvGrpSpPr>
            <a:grpSpLocks/>
          </p:cNvGrpSpPr>
          <p:nvPr/>
        </p:nvGrpSpPr>
        <p:grpSpPr bwMode="auto">
          <a:xfrm>
            <a:off x="4427538" y="1990725"/>
            <a:ext cx="431800" cy="649288"/>
            <a:chOff x="2789" y="1071"/>
            <a:chExt cx="272" cy="409"/>
          </a:xfrm>
        </p:grpSpPr>
        <p:sp>
          <p:nvSpPr>
            <p:cNvPr id="207" name="Line 268"/>
            <p:cNvSpPr>
              <a:spLocks noChangeShapeType="1"/>
            </p:cNvSpPr>
            <p:nvPr/>
          </p:nvSpPr>
          <p:spPr bwMode="auto">
            <a:xfrm flipV="1">
              <a:off x="2789" y="1162"/>
              <a:ext cx="182" cy="318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208" name="Oval 269"/>
            <p:cNvSpPr>
              <a:spLocks noChangeArrowheads="1"/>
            </p:cNvSpPr>
            <p:nvPr/>
          </p:nvSpPr>
          <p:spPr bwMode="auto">
            <a:xfrm>
              <a:off x="2880" y="1071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209" name="Group 270"/>
          <p:cNvGrpSpPr>
            <a:grpSpLocks/>
          </p:cNvGrpSpPr>
          <p:nvPr/>
        </p:nvGrpSpPr>
        <p:grpSpPr bwMode="auto">
          <a:xfrm>
            <a:off x="4427538" y="1990725"/>
            <a:ext cx="863600" cy="649288"/>
            <a:chOff x="2789" y="1071"/>
            <a:chExt cx="544" cy="409"/>
          </a:xfrm>
        </p:grpSpPr>
        <p:sp>
          <p:nvSpPr>
            <p:cNvPr id="210" name="Line 271"/>
            <p:cNvSpPr>
              <a:spLocks noChangeShapeType="1"/>
            </p:cNvSpPr>
            <p:nvPr/>
          </p:nvSpPr>
          <p:spPr bwMode="auto">
            <a:xfrm flipV="1">
              <a:off x="2789" y="1162"/>
              <a:ext cx="454" cy="318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211" name="Oval 272"/>
            <p:cNvSpPr>
              <a:spLocks noChangeArrowheads="1"/>
            </p:cNvSpPr>
            <p:nvPr/>
          </p:nvSpPr>
          <p:spPr bwMode="auto">
            <a:xfrm>
              <a:off x="3152" y="1071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212" name="Group 273"/>
          <p:cNvGrpSpPr>
            <a:grpSpLocks/>
          </p:cNvGrpSpPr>
          <p:nvPr/>
        </p:nvGrpSpPr>
        <p:grpSpPr bwMode="auto">
          <a:xfrm>
            <a:off x="4427538" y="2063750"/>
            <a:ext cx="1223962" cy="576263"/>
            <a:chOff x="2789" y="1117"/>
            <a:chExt cx="771" cy="363"/>
          </a:xfrm>
        </p:grpSpPr>
        <p:sp>
          <p:nvSpPr>
            <p:cNvPr id="213" name="Line 274"/>
            <p:cNvSpPr>
              <a:spLocks noChangeShapeType="1"/>
            </p:cNvSpPr>
            <p:nvPr/>
          </p:nvSpPr>
          <p:spPr bwMode="auto">
            <a:xfrm flipV="1">
              <a:off x="2789" y="1207"/>
              <a:ext cx="681" cy="273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214" name="Oval 275"/>
            <p:cNvSpPr>
              <a:spLocks noChangeArrowheads="1"/>
            </p:cNvSpPr>
            <p:nvPr/>
          </p:nvSpPr>
          <p:spPr bwMode="auto">
            <a:xfrm>
              <a:off x="3379" y="1117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215" name="Group 276"/>
          <p:cNvGrpSpPr>
            <a:grpSpLocks/>
          </p:cNvGrpSpPr>
          <p:nvPr/>
        </p:nvGrpSpPr>
        <p:grpSpPr bwMode="auto">
          <a:xfrm>
            <a:off x="4427538" y="2135188"/>
            <a:ext cx="1584325" cy="504825"/>
            <a:chOff x="2789" y="1162"/>
            <a:chExt cx="998" cy="318"/>
          </a:xfrm>
        </p:grpSpPr>
        <p:sp>
          <p:nvSpPr>
            <p:cNvPr id="216" name="Line 277"/>
            <p:cNvSpPr>
              <a:spLocks noChangeShapeType="1"/>
            </p:cNvSpPr>
            <p:nvPr/>
          </p:nvSpPr>
          <p:spPr bwMode="auto">
            <a:xfrm flipV="1">
              <a:off x="2789" y="1253"/>
              <a:ext cx="953" cy="227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217" name="Oval 278"/>
            <p:cNvSpPr>
              <a:spLocks noChangeArrowheads="1"/>
            </p:cNvSpPr>
            <p:nvPr/>
          </p:nvSpPr>
          <p:spPr bwMode="auto">
            <a:xfrm>
              <a:off x="3606" y="1162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218" name="Group 279"/>
          <p:cNvGrpSpPr>
            <a:grpSpLocks/>
          </p:cNvGrpSpPr>
          <p:nvPr/>
        </p:nvGrpSpPr>
        <p:grpSpPr bwMode="auto">
          <a:xfrm>
            <a:off x="4427538" y="2206625"/>
            <a:ext cx="1871662" cy="433388"/>
            <a:chOff x="2789" y="1207"/>
            <a:chExt cx="1179" cy="273"/>
          </a:xfrm>
        </p:grpSpPr>
        <p:sp>
          <p:nvSpPr>
            <p:cNvPr id="219" name="Line 280"/>
            <p:cNvSpPr>
              <a:spLocks noChangeShapeType="1"/>
            </p:cNvSpPr>
            <p:nvPr/>
          </p:nvSpPr>
          <p:spPr bwMode="auto">
            <a:xfrm flipV="1">
              <a:off x="2789" y="1298"/>
              <a:ext cx="1089" cy="182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220" name="Oval 281"/>
            <p:cNvSpPr>
              <a:spLocks noChangeArrowheads="1"/>
            </p:cNvSpPr>
            <p:nvPr/>
          </p:nvSpPr>
          <p:spPr bwMode="auto">
            <a:xfrm>
              <a:off x="3787" y="1207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221" name="Group 282"/>
          <p:cNvGrpSpPr>
            <a:grpSpLocks/>
          </p:cNvGrpSpPr>
          <p:nvPr/>
        </p:nvGrpSpPr>
        <p:grpSpPr bwMode="auto">
          <a:xfrm>
            <a:off x="4427538" y="2279650"/>
            <a:ext cx="2087562" cy="360363"/>
            <a:chOff x="2789" y="1253"/>
            <a:chExt cx="1315" cy="227"/>
          </a:xfrm>
        </p:grpSpPr>
        <p:sp>
          <p:nvSpPr>
            <p:cNvPr id="222" name="Line 283"/>
            <p:cNvSpPr>
              <a:spLocks noChangeShapeType="1"/>
            </p:cNvSpPr>
            <p:nvPr/>
          </p:nvSpPr>
          <p:spPr bwMode="auto">
            <a:xfrm flipV="1">
              <a:off x="2789" y="1344"/>
              <a:ext cx="1225" cy="136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223" name="Oval 284"/>
            <p:cNvSpPr>
              <a:spLocks noChangeArrowheads="1"/>
            </p:cNvSpPr>
            <p:nvPr/>
          </p:nvSpPr>
          <p:spPr bwMode="auto">
            <a:xfrm>
              <a:off x="3923" y="1253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224" name="Group 285"/>
          <p:cNvGrpSpPr>
            <a:grpSpLocks/>
          </p:cNvGrpSpPr>
          <p:nvPr/>
        </p:nvGrpSpPr>
        <p:grpSpPr bwMode="auto">
          <a:xfrm>
            <a:off x="4427538" y="2351088"/>
            <a:ext cx="2232025" cy="288925"/>
            <a:chOff x="2789" y="1298"/>
            <a:chExt cx="1406" cy="182"/>
          </a:xfrm>
        </p:grpSpPr>
        <p:sp>
          <p:nvSpPr>
            <p:cNvPr id="225" name="Line 286"/>
            <p:cNvSpPr>
              <a:spLocks noChangeShapeType="1"/>
            </p:cNvSpPr>
            <p:nvPr/>
          </p:nvSpPr>
          <p:spPr bwMode="auto">
            <a:xfrm flipV="1">
              <a:off x="2789" y="1389"/>
              <a:ext cx="1316" cy="91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226" name="Oval 287"/>
            <p:cNvSpPr>
              <a:spLocks noChangeArrowheads="1"/>
            </p:cNvSpPr>
            <p:nvPr/>
          </p:nvSpPr>
          <p:spPr bwMode="auto">
            <a:xfrm>
              <a:off x="4014" y="1298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227" name="Group 288"/>
          <p:cNvGrpSpPr>
            <a:grpSpLocks/>
          </p:cNvGrpSpPr>
          <p:nvPr/>
        </p:nvGrpSpPr>
        <p:grpSpPr bwMode="auto">
          <a:xfrm>
            <a:off x="4427538" y="2495550"/>
            <a:ext cx="2303462" cy="288925"/>
            <a:chOff x="2789" y="1389"/>
            <a:chExt cx="1451" cy="182"/>
          </a:xfrm>
        </p:grpSpPr>
        <p:sp>
          <p:nvSpPr>
            <p:cNvPr id="228" name="Line 289"/>
            <p:cNvSpPr>
              <a:spLocks noChangeShapeType="1"/>
            </p:cNvSpPr>
            <p:nvPr/>
          </p:nvSpPr>
          <p:spPr bwMode="auto">
            <a:xfrm>
              <a:off x="2789" y="1480"/>
              <a:ext cx="1361" cy="0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229" name="Oval 290"/>
            <p:cNvSpPr>
              <a:spLocks noChangeArrowheads="1"/>
            </p:cNvSpPr>
            <p:nvPr/>
          </p:nvSpPr>
          <p:spPr bwMode="auto">
            <a:xfrm>
              <a:off x="4059" y="1389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230" name="Group 291"/>
          <p:cNvGrpSpPr>
            <a:grpSpLocks/>
          </p:cNvGrpSpPr>
          <p:nvPr/>
        </p:nvGrpSpPr>
        <p:grpSpPr bwMode="auto">
          <a:xfrm>
            <a:off x="4427538" y="2640013"/>
            <a:ext cx="2232025" cy="288925"/>
            <a:chOff x="2789" y="1480"/>
            <a:chExt cx="1406" cy="182"/>
          </a:xfrm>
        </p:grpSpPr>
        <p:sp>
          <p:nvSpPr>
            <p:cNvPr id="231" name="Line 292"/>
            <p:cNvSpPr>
              <a:spLocks noChangeShapeType="1"/>
            </p:cNvSpPr>
            <p:nvPr/>
          </p:nvSpPr>
          <p:spPr bwMode="auto">
            <a:xfrm>
              <a:off x="2789" y="1480"/>
              <a:ext cx="1316" cy="90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232" name="Oval 293"/>
            <p:cNvSpPr>
              <a:spLocks noChangeArrowheads="1"/>
            </p:cNvSpPr>
            <p:nvPr/>
          </p:nvSpPr>
          <p:spPr bwMode="auto">
            <a:xfrm>
              <a:off x="4014" y="1480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233" name="Group 294"/>
          <p:cNvGrpSpPr>
            <a:grpSpLocks/>
          </p:cNvGrpSpPr>
          <p:nvPr/>
        </p:nvGrpSpPr>
        <p:grpSpPr bwMode="auto">
          <a:xfrm>
            <a:off x="4427538" y="2640013"/>
            <a:ext cx="2087562" cy="360362"/>
            <a:chOff x="2789" y="1480"/>
            <a:chExt cx="1315" cy="227"/>
          </a:xfrm>
        </p:grpSpPr>
        <p:sp>
          <p:nvSpPr>
            <p:cNvPr id="234" name="Line 295"/>
            <p:cNvSpPr>
              <a:spLocks noChangeShapeType="1"/>
            </p:cNvSpPr>
            <p:nvPr/>
          </p:nvSpPr>
          <p:spPr bwMode="auto">
            <a:xfrm>
              <a:off x="2789" y="1480"/>
              <a:ext cx="1225" cy="136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235" name="Oval 296"/>
            <p:cNvSpPr>
              <a:spLocks noChangeArrowheads="1"/>
            </p:cNvSpPr>
            <p:nvPr/>
          </p:nvSpPr>
          <p:spPr bwMode="auto">
            <a:xfrm>
              <a:off x="3923" y="1525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236" name="Group 297"/>
          <p:cNvGrpSpPr>
            <a:grpSpLocks/>
          </p:cNvGrpSpPr>
          <p:nvPr/>
        </p:nvGrpSpPr>
        <p:grpSpPr bwMode="auto">
          <a:xfrm>
            <a:off x="4427538" y="2640013"/>
            <a:ext cx="1871662" cy="431800"/>
            <a:chOff x="2789" y="1480"/>
            <a:chExt cx="1179" cy="272"/>
          </a:xfrm>
        </p:grpSpPr>
        <p:sp>
          <p:nvSpPr>
            <p:cNvPr id="237" name="Line 298"/>
            <p:cNvSpPr>
              <a:spLocks noChangeShapeType="1"/>
            </p:cNvSpPr>
            <p:nvPr/>
          </p:nvSpPr>
          <p:spPr bwMode="auto">
            <a:xfrm>
              <a:off x="2789" y="1480"/>
              <a:ext cx="1089" cy="181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238" name="Oval 299"/>
            <p:cNvSpPr>
              <a:spLocks noChangeArrowheads="1"/>
            </p:cNvSpPr>
            <p:nvPr/>
          </p:nvSpPr>
          <p:spPr bwMode="auto">
            <a:xfrm>
              <a:off x="3787" y="1570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239" name="Group 300"/>
          <p:cNvGrpSpPr>
            <a:grpSpLocks/>
          </p:cNvGrpSpPr>
          <p:nvPr/>
        </p:nvGrpSpPr>
        <p:grpSpPr bwMode="auto">
          <a:xfrm>
            <a:off x="4427538" y="2640013"/>
            <a:ext cx="1655762" cy="504825"/>
            <a:chOff x="2789" y="1480"/>
            <a:chExt cx="1043" cy="318"/>
          </a:xfrm>
        </p:grpSpPr>
        <p:sp>
          <p:nvSpPr>
            <p:cNvPr id="240" name="Line 301"/>
            <p:cNvSpPr>
              <a:spLocks noChangeShapeType="1"/>
            </p:cNvSpPr>
            <p:nvPr/>
          </p:nvSpPr>
          <p:spPr bwMode="auto">
            <a:xfrm>
              <a:off x="2789" y="1480"/>
              <a:ext cx="953" cy="226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241" name="Oval 302"/>
            <p:cNvSpPr>
              <a:spLocks noChangeArrowheads="1"/>
            </p:cNvSpPr>
            <p:nvPr/>
          </p:nvSpPr>
          <p:spPr bwMode="auto">
            <a:xfrm>
              <a:off x="3651" y="1616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242" name="Group 303"/>
          <p:cNvGrpSpPr>
            <a:grpSpLocks/>
          </p:cNvGrpSpPr>
          <p:nvPr/>
        </p:nvGrpSpPr>
        <p:grpSpPr bwMode="auto">
          <a:xfrm>
            <a:off x="4427538" y="2640013"/>
            <a:ext cx="1223962" cy="576262"/>
            <a:chOff x="2789" y="1480"/>
            <a:chExt cx="771" cy="363"/>
          </a:xfrm>
        </p:grpSpPr>
        <p:sp>
          <p:nvSpPr>
            <p:cNvPr id="243" name="Line 304"/>
            <p:cNvSpPr>
              <a:spLocks noChangeShapeType="1"/>
            </p:cNvSpPr>
            <p:nvPr/>
          </p:nvSpPr>
          <p:spPr bwMode="auto">
            <a:xfrm>
              <a:off x="2789" y="1480"/>
              <a:ext cx="681" cy="272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244" name="Oval 305"/>
            <p:cNvSpPr>
              <a:spLocks noChangeArrowheads="1"/>
            </p:cNvSpPr>
            <p:nvPr/>
          </p:nvSpPr>
          <p:spPr bwMode="auto">
            <a:xfrm>
              <a:off x="3379" y="1661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245" name="Group 306"/>
          <p:cNvGrpSpPr>
            <a:grpSpLocks/>
          </p:cNvGrpSpPr>
          <p:nvPr/>
        </p:nvGrpSpPr>
        <p:grpSpPr bwMode="auto">
          <a:xfrm>
            <a:off x="4427538" y="2640013"/>
            <a:ext cx="792162" cy="647700"/>
            <a:chOff x="2789" y="1480"/>
            <a:chExt cx="499" cy="408"/>
          </a:xfrm>
        </p:grpSpPr>
        <p:sp>
          <p:nvSpPr>
            <p:cNvPr id="246" name="Line 307"/>
            <p:cNvSpPr>
              <a:spLocks noChangeShapeType="1"/>
            </p:cNvSpPr>
            <p:nvPr/>
          </p:nvSpPr>
          <p:spPr bwMode="auto">
            <a:xfrm>
              <a:off x="2789" y="1480"/>
              <a:ext cx="409" cy="317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247" name="Oval 308"/>
            <p:cNvSpPr>
              <a:spLocks noChangeArrowheads="1"/>
            </p:cNvSpPr>
            <p:nvPr/>
          </p:nvSpPr>
          <p:spPr bwMode="auto">
            <a:xfrm>
              <a:off x="3107" y="1706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248" name="Group 309"/>
          <p:cNvGrpSpPr>
            <a:grpSpLocks/>
          </p:cNvGrpSpPr>
          <p:nvPr/>
        </p:nvGrpSpPr>
        <p:grpSpPr bwMode="auto">
          <a:xfrm>
            <a:off x="4427538" y="2640013"/>
            <a:ext cx="431800" cy="647700"/>
            <a:chOff x="2789" y="1480"/>
            <a:chExt cx="272" cy="408"/>
          </a:xfrm>
        </p:grpSpPr>
        <p:sp>
          <p:nvSpPr>
            <p:cNvPr id="249" name="Line 310"/>
            <p:cNvSpPr>
              <a:spLocks noChangeShapeType="1"/>
            </p:cNvSpPr>
            <p:nvPr/>
          </p:nvSpPr>
          <p:spPr bwMode="auto">
            <a:xfrm>
              <a:off x="2789" y="1480"/>
              <a:ext cx="182" cy="317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250" name="Oval 311"/>
            <p:cNvSpPr>
              <a:spLocks noChangeArrowheads="1"/>
            </p:cNvSpPr>
            <p:nvPr/>
          </p:nvSpPr>
          <p:spPr bwMode="auto">
            <a:xfrm>
              <a:off x="2880" y="1706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251" name="Group 312"/>
          <p:cNvGrpSpPr>
            <a:grpSpLocks/>
          </p:cNvGrpSpPr>
          <p:nvPr/>
        </p:nvGrpSpPr>
        <p:grpSpPr bwMode="auto">
          <a:xfrm>
            <a:off x="3995738" y="2640013"/>
            <a:ext cx="431800" cy="647700"/>
            <a:chOff x="2517" y="1480"/>
            <a:chExt cx="272" cy="408"/>
          </a:xfrm>
        </p:grpSpPr>
        <p:sp>
          <p:nvSpPr>
            <p:cNvPr id="252" name="Line 313"/>
            <p:cNvSpPr>
              <a:spLocks noChangeShapeType="1"/>
            </p:cNvSpPr>
            <p:nvPr/>
          </p:nvSpPr>
          <p:spPr bwMode="auto">
            <a:xfrm flipH="1">
              <a:off x="2608" y="1480"/>
              <a:ext cx="181" cy="317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253" name="Oval 314"/>
            <p:cNvSpPr>
              <a:spLocks noChangeArrowheads="1"/>
            </p:cNvSpPr>
            <p:nvPr/>
          </p:nvSpPr>
          <p:spPr bwMode="auto">
            <a:xfrm>
              <a:off x="2517" y="1706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254" name="Group 315"/>
          <p:cNvGrpSpPr>
            <a:grpSpLocks/>
          </p:cNvGrpSpPr>
          <p:nvPr/>
        </p:nvGrpSpPr>
        <p:grpSpPr bwMode="auto">
          <a:xfrm>
            <a:off x="3492500" y="2640013"/>
            <a:ext cx="935038" cy="647700"/>
            <a:chOff x="2200" y="1480"/>
            <a:chExt cx="589" cy="408"/>
          </a:xfrm>
        </p:grpSpPr>
        <p:sp>
          <p:nvSpPr>
            <p:cNvPr id="255" name="Line 316"/>
            <p:cNvSpPr>
              <a:spLocks noChangeShapeType="1"/>
            </p:cNvSpPr>
            <p:nvPr/>
          </p:nvSpPr>
          <p:spPr bwMode="auto">
            <a:xfrm flipH="1">
              <a:off x="2290" y="1480"/>
              <a:ext cx="499" cy="317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256" name="Oval 317"/>
            <p:cNvSpPr>
              <a:spLocks noChangeArrowheads="1"/>
            </p:cNvSpPr>
            <p:nvPr/>
          </p:nvSpPr>
          <p:spPr bwMode="auto">
            <a:xfrm>
              <a:off x="2200" y="1706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257" name="Group 318"/>
          <p:cNvGrpSpPr>
            <a:grpSpLocks/>
          </p:cNvGrpSpPr>
          <p:nvPr/>
        </p:nvGrpSpPr>
        <p:grpSpPr bwMode="auto">
          <a:xfrm>
            <a:off x="3132138" y="2640013"/>
            <a:ext cx="1295400" cy="576262"/>
            <a:chOff x="1973" y="1480"/>
            <a:chExt cx="816" cy="363"/>
          </a:xfrm>
        </p:grpSpPr>
        <p:sp>
          <p:nvSpPr>
            <p:cNvPr id="258" name="Line 319"/>
            <p:cNvSpPr>
              <a:spLocks noChangeShapeType="1"/>
            </p:cNvSpPr>
            <p:nvPr/>
          </p:nvSpPr>
          <p:spPr bwMode="auto">
            <a:xfrm flipH="1">
              <a:off x="2064" y="1480"/>
              <a:ext cx="725" cy="272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259" name="Oval 320"/>
            <p:cNvSpPr>
              <a:spLocks noChangeArrowheads="1"/>
            </p:cNvSpPr>
            <p:nvPr/>
          </p:nvSpPr>
          <p:spPr bwMode="auto">
            <a:xfrm>
              <a:off x="1973" y="1661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260" name="Group 321"/>
          <p:cNvGrpSpPr>
            <a:grpSpLocks/>
          </p:cNvGrpSpPr>
          <p:nvPr/>
        </p:nvGrpSpPr>
        <p:grpSpPr bwMode="auto">
          <a:xfrm>
            <a:off x="2771775" y="2640013"/>
            <a:ext cx="1655763" cy="504825"/>
            <a:chOff x="1746" y="1480"/>
            <a:chExt cx="1043" cy="318"/>
          </a:xfrm>
        </p:grpSpPr>
        <p:sp>
          <p:nvSpPr>
            <p:cNvPr id="261" name="Line 322"/>
            <p:cNvSpPr>
              <a:spLocks noChangeShapeType="1"/>
            </p:cNvSpPr>
            <p:nvPr/>
          </p:nvSpPr>
          <p:spPr bwMode="auto">
            <a:xfrm flipH="1">
              <a:off x="1837" y="1480"/>
              <a:ext cx="952" cy="226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262" name="Oval 323"/>
            <p:cNvSpPr>
              <a:spLocks noChangeArrowheads="1"/>
            </p:cNvSpPr>
            <p:nvPr/>
          </p:nvSpPr>
          <p:spPr bwMode="auto">
            <a:xfrm>
              <a:off x="1746" y="1616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263" name="Group 324"/>
          <p:cNvGrpSpPr>
            <a:grpSpLocks/>
          </p:cNvGrpSpPr>
          <p:nvPr/>
        </p:nvGrpSpPr>
        <p:grpSpPr bwMode="auto">
          <a:xfrm>
            <a:off x="2555875" y="2640013"/>
            <a:ext cx="1871663" cy="431800"/>
            <a:chOff x="1610" y="1480"/>
            <a:chExt cx="1179" cy="272"/>
          </a:xfrm>
        </p:grpSpPr>
        <p:sp>
          <p:nvSpPr>
            <p:cNvPr id="264" name="Line 325"/>
            <p:cNvSpPr>
              <a:spLocks noChangeShapeType="1"/>
            </p:cNvSpPr>
            <p:nvPr/>
          </p:nvSpPr>
          <p:spPr bwMode="auto">
            <a:xfrm flipH="1">
              <a:off x="1701" y="1480"/>
              <a:ext cx="1088" cy="181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265" name="Oval 326"/>
            <p:cNvSpPr>
              <a:spLocks noChangeArrowheads="1"/>
            </p:cNvSpPr>
            <p:nvPr/>
          </p:nvSpPr>
          <p:spPr bwMode="auto">
            <a:xfrm>
              <a:off x="1610" y="1570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266" name="Group 327"/>
          <p:cNvGrpSpPr>
            <a:grpSpLocks/>
          </p:cNvGrpSpPr>
          <p:nvPr/>
        </p:nvGrpSpPr>
        <p:grpSpPr bwMode="auto">
          <a:xfrm>
            <a:off x="2339975" y="2640013"/>
            <a:ext cx="2087563" cy="360362"/>
            <a:chOff x="1474" y="1480"/>
            <a:chExt cx="1315" cy="227"/>
          </a:xfrm>
        </p:grpSpPr>
        <p:sp>
          <p:nvSpPr>
            <p:cNvPr id="267" name="Line 328"/>
            <p:cNvSpPr>
              <a:spLocks noChangeShapeType="1"/>
            </p:cNvSpPr>
            <p:nvPr/>
          </p:nvSpPr>
          <p:spPr bwMode="auto">
            <a:xfrm flipH="1">
              <a:off x="1565" y="1480"/>
              <a:ext cx="1224" cy="136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268" name="Oval 329"/>
            <p:cNvSpPr>
              <a:spLocks noChangeArrowheads="1"/>
            </p:cNvSpPr>
            <p:nvPr/>
          </p:nvSpPr>
          <p:spPr bwMode="auto">
            <a:xfrm>
              <a:off x="1474" y="1525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269" name="Group 330"/>
          <p:cNvGrpSpPr>
            <a:grpSpLocks/>
          </p:cNvGrpSpPr>
          <p:nvPr/>
        </p:nvGrpSpPr>
        <p:grpSpPr bwMode="auto">
          <a:xfrm>
            <a:off x="2195513" y="2640013"/>
            <a:ext cx="2232025" cy="288925"/>
            <a:chOff x="1383" y="1480"/>
            <a:chExt cx="1406" cy="182"/>
          </a:xfrm>
        </p:grpSpPr>
        <p:sp>
          <p:nvSpPr>
            <p:cNvPr id="270" name="Line 331"/>
            <p:cNvSpPr>
              <a:spLocks noChangeShapeType="1"/>
            </p:cNvSpPr>
            <p:nvPr/>
          </p:nvSpPr>
          <p:spPr bwMode="auto">
            <a:xfrm flipH="1">
              <a:off x="1474" y="1480"/>
              <a:ext cx="1315" cy="90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271" name="Oval 332"/>
            <p:cNvSpPr>
              <a:spLocks noChangeArrowheads="1"/>
            </p:cNvSpPr>
            <p:nvPr/>
          </p:nvSpPr>
          <p:spPr bwMode="auto">
            <a:xfrm>
              <a:off x="1383" y="1480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272" name="Group 333"/>
          <p:cNvGrpSpPr>
            <a:grpSpLocks/>
          </p:cNvGrpSpPr>
          <p:nvPr/>
        </p:nvGrpSpPr>
        <p:grpSpPr bwMode="auto">
          <a:xfrm>
            <a:off x="2195513" y="2351088"/>
            <a:ext cx="2232025" cy="288925"/>
            <a:chOff x="1383" y="1298"/>
            <a:chExt cx="1406" cy="182"/>
          </a:xfrm>
        </p:grpSpPr>
        <p:sp>
          <p:nvSpPr>
            <p:cNvPr id="273" name="Line 334"/>
            <p:cNvSpPr>
              <a:spLocks noChangeShapeType="1"/>
            </p:cNvSpPr>
            <p:nvPr/>
          </p:nvSpPr>
          <p:spPr bwMode="auto">
            <a:xfrm flipH="1" flipV="1">
              <a:off x="1474" y="1389"/>
              <a:ext cx="1315" cy="91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274" name="Oval 335"/>
            <p:cNvSpPr>
              <a:spLocks noChangeArrowheads="1"/>
            </p:cNvSpPr>
            <p:nvPr/>
          </p:nvSpPr>
          <p:spPr bwMode="auto">
            <a:xfrm>
              <a:off x="1383" y="1298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275" name="Group 336"/>
          <p:cNvGrpSpPr>
            <a:grpSpLocks/>
          </p:cNvGrpSpPr>
          <p:nvPr/>
        </p:nvGrpSpPr>
        <p:grpSpPr bwMode="auto">
          <a:xfrm>
            <a:off x="2339975" y="2279650"/>
            <a:ext cx="2087563" cy="360363"/>
            <a:chOff x="1474" y="1253"/>
            <a:chExt cx="1315" cy="227"/>
          </a:xfrm>
        </p:grpSpPr>
        <p:sp>
          <p:nvSpPr>
            <p:cNvPr id="276" name="Line 337"/>
            <p:cNvSpPr>
              <a:spLocks noChangeShapeType="1"/>
            </p:cNvSpPr>
            <p:nvPr/>
          </p:nvSpPr>
          <p:spPr bwMode="auto">
            <a:xfrm flipH="1" flipV="1">
              <a:off x="1565" y="1344"/>
              <a:ext cx="1224" cy="136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277" name="Oval 338"/>
            <p:cNvSpPr>
              <a:spLocks noChangeArrowheads="1"/>
            </p:cNvSpPr>
            <p:nvPr/>
          </p:nvSpPr>
          <p:spPr bwMode="auto">
            <a:xfrm>
              <a:off x="1474" y="1253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278" name="Group 339"/>
          <p:cNvGrpSpPr>
            <a:grpSpLocks/>
          </p:cNvGrpSpPr>
          <p:nvPr/>
        </p:nvGrpSpPr>
        <p:grpSpPr bwMode="auto">
          <a:xfrm>
            <a:off x="2555875" y="2206625"/>
            <a:ext cx="1871663" cy="433388"/>
            <a:chOff x="1610" y="1207"/>
            <a:chExt cx="1179" cy="273"/>
          </a:xfrm>
        </p:grpSpPr>
        <p:sp>
          <p:nvSpPr>
            <p:cNvPr id="279" name="Line 340"/>
            <p:cNvSpPr>
              <a:spLocks noChangeShapeType="1"/>
            </p:cNvSpPr>
            <p:nvPr/>
          </p:nvSpPr>
          <p:spPr bwMode="auto">
            <a:xfrm flipH="1" flipV="1">
              <a:off x="1701" y="1298"/>
              <a:ext cx="1088" cy="182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280" name="Oval 341"/>
            <p:cNvSpPr>
              <a:spLocks noChangeArrowheads="1"/>
            </p:cNvSpPr>
            <p:nvPr/>
          </p:nvSpPr>
          <p:spPr bwMode="auto">
            <a:xfrm>
              <a:off x="1610" y="1207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281" name="Group 342"/>
          <p:cNvGrpSpPr>
            <a:grpSpLocks/>
          </p:cNvGrpSpPr>
          <p:nvPr/>
        </p:nvGrpSpPr>
        <p:grpSpPr bwMode="auto">
          <a:xfrm>
            <a:off x="2771775" y="2135188"/>
            <a:ext cx="1655763" cy="504825"/>
            <a:chOff x="1746" y="1162"/>
            <a:chExt cx="1043" cy="318"/>
          </a:xfrm>
        </p:grpSpPr>
        <p:sp>
          <p:nvSpPr>
            <p:cNvPr id="282" name="Line 343"/>
            <p:cNvSpPr>
              <a:spLocks noChangeShapeType="1"/>
            </p:cNvSpPr>
            <p:nvPr/>
          </p:nvSpPr>
          <p:spPr bwMode="auto">
            <a:xfrm flipH="1" flipV="1">
              <a:off x="1837" y="1253"/>
              <a:ext cx="952" cy="227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283" name="Oval 344"/>
            <p:cNvSpPr>
              <a:spLocks noChangeArrowheads="1"/>
            </p:cNvSpPr>
            <p:nvPr/>
          </p:nvSpPr>
          <p:spPr bwMode="auto">
            <a:xfrm>
              <a:off x="1746" y="1162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284" name="Group 345"/>
          <p:cNvGrpSpPr>
            <a:grpSpLocks/>
          </p:cNvGrpSpPr>
          <p:nvPr/>
        </p:nvGrpSpPr>
        <p:grpSpPr bwMode="auto">
          <a:xfrm>
            <a:off x="3132138" y="2062163"/>
            <a:ext cx="1295400" cy="577850"/>
            <a:chOff x="1973" y="1116"/>
            <a:chExt cx="816" cy="364"/>
          </a:xfrm>
        </p:grpSpPr>
        <p:sp>
          <p:nvSpPr>
            <p:cNvPr id="285" name="Line 346"/>
            <p:cNvSpPr>
              <a:spLocks noChangeShapeType="1"/>
            </p:cNvSpPr>
            <p:nvPr/>
          </p:nvSpPr>
          <p:spPr bwMode="auto">
            <a:xfrm flipH="1" flipV="1">
              <a:off x="2064" y="1207"/>
              <a:ext cx="725" cy="273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286" name="Oval 347"/>
            <p:cNvSpPr>
              <a:spLocks noChangeArrowheads="1"/>
            </p:cNvSpPr>
            <p:nvPr/>
          </p:nvSpPr>
          <p:spPr bwMode="auto">
            <a:xfrm>
              <a:off x="1973" y="1116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287" name="Group 348"/>
          <p:cNvGrpSpPr>
            <a:grpSpLocks/>
          </p:cNvGrpSpPr>
          <p:nvPr/>
        </p:nvGrpSpPr>
        <p:grpSpPr bwMode="auto">
          <a:xfrm>
            <a:off x="3995738" y="1990725"/>
            <a:ext cx="431800" cy="649288"/>
            <a:chOff x="2517" y="1071"/>
            <a:chExt cx="272" cy="409"/>
          </a:xfrm>
        </p:grpSpPr>
        <p:sp>
          <p:nvSpPr>
            <p:cNvPr id="288" name="Line 349"/>
            <p:cNvSpPr>
              <a:spLocks noChangeShapeType="1"/>
            </p:cNvSpPr>
            <p:nvPr/>
          </p:nvSpPr>
          <p:spPr bwMode="auto">
            <a:xfrm flipH="1" flipV="1">
              <a:off x="2608" y="1162"/>
              <a:ext cx="181" cy="318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289" name="Oval 350"/>
            <p:cNvSpPr>
              <a:spLocks noChangeArrowheads="1"/>
            </p:cNvSpPr>
            <p:nvPr/>
          </p:nvSpPr>
          <p:spPr bwMode="auto">
            <a:xfrm>
              <a:off x="2517" y="1071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290" name="Group 351"/>
          <p:cNvGrpSpPr>
            <a:grpSpLocks/>
          </p:cNvGrpSpPr>
          <p:nvPr/>
        </p:nvGrpSpPr>
        <p:grpSpPr bwMode="auto">
          <a:xfrm>
            <a:off x="3563938" y="1990725"/>
            <a:ext cx="863600" cy="649288"/>
            <a:chOff x="2245" y="1071"/>
            <a:chExt cx="544" cy="409"/>
          </a:xfrm>
        </p:grpSpPr>
        <p:sp>
          <p:nvSpPr>
            <p:cNvPr id="291" name="Line 352"/>
            <p:cNvSpPr>
              <a:spLocks noChangeShapeType="1"/>
            </p:cNvSpPr>
            <p:nvPr/>
          </p:nvSpPr>
          <p:spPr bwMode="auto">
            <a:xfrm flipH="1" flipV="1">
              <a:off x="2336" y="1162"/>
              <a:ext cx="453" cy="318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292" name="Oval 353"/>
            <p:cNvSpPr>
              <a:spLocks noChangeArrowheads="1"/>
            </p:cNvSpPr>
            <p:nvPr/>
          </p:nvSpPr>
          <p:spPr bwMode="auto">
            <a:xfrm>
              <a:off x="2245" y="1071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293" name="Group 354"/>
          <p:cNvGrpSpPr>
            <a:grpSpLocks/>
          </p:cNvGrpSpPr>
          <p:nvPr/>
        </p:nvGrpSpPr>
        <p:grpSpPr bwMode="auto">
          <a:xfrm>
            <a:off x="4427538" y="1990725"/>
            <a:ext cx="431800" cy="649288"/>
            <a:chOff x="2789" y="1071"/>
            <a:chExt cx="272" cy="409"/>
          </a:xfrm>
        </p:grpSpPr>
        <p:sp>
          <p:nvSpPr>
            <p:cNvPr id="294" name="Line 355"/>
            <p:cNvSpPr>
              <a:spLocks noChangeShapeType="1"/>
            </p:cNvSpPr>
            <p:nvPr/>
          </p:nvSpPr>
          <p:spPr bwMode="auto">
            <a:xfrm flipV="1">
              <a:off x="2789" y="1162"/>
              <a:ext cx="182" cy="318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295" name="Oval 356"/>
            <p:cNvSpPr>
              <a:spLocks noChangeArrowheads="1"/>
            </p:cNvSpPr>
            <p:nvPr/>
          </p:nvSpPr>
          <p:spPr bwMode="auto">
            <a:xfrm>
              <a:off x="2880" y="1071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296" name="Group 357"/>
          <p:cNvGrpSpPr>
            <a:grpSpLocks/>
          </p:cNvGrpSpPr>
          <p:nvPr/>
        </p:nvGrpSpPr>
        <p:grpSpPr bwMode="auto">
          <a:xfrm>
            <a:off x="4427538" y="1990725"/>
            <a:ext cx="863600" cy="649288"/>
            <a:chOff x="2789" y="1071"/>
            <a:chExt cx="544" cy="409"/>
          </a:xfrm>
        </p:grpSpPr>
        <p:sp>
          <p:nvSpPr>
            <p:cNvPr id="297" name="Line 358"/>
            <p:cNvSpPr>
              <a:spLocks noChangeShapeType="1"/>
            </p:cNvSpPr>
            <p:nvPr/>
          </p:nvSpPr>
          <p:spPr bwMode="auto">
            <a:xfrm flipV="1">
              <a:off x="2789" y="1162"/>
              <a:ext cx="454" cy="318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298" name="Oval 359"/>
            <p:cNvSpPr>
              <a:spLocks noChangeArrowheads="1"/>
            </p:cNvSpPr>
            <p:nvPr/>
          </p:nvSpPr>
          <p:spPr bwMode="auto">
            <a:xfrm>
              <a:off x="3152" y="1071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299" name="Group 360"/>
          <p:cNvGrpSpPr>
            <a:grpSpLocks/>
          </p:cNvGrpSpPr>
          <p:nvPr/>
        </p:nvGrpSpPr>
        <p:grpSpPr bwMode="auto">
          <a:xfrm>
            <a:off x="4427538" y="2063750"/>
            <a:ext cx="1223962" cy="576263"/>
            <a:chOff x="2789" y="1117"/>
            <a:chExt cx="771" cy="363"/>
          </a:xfrm>
        </p:grpSpPr>
        <p:sp>
          <p:nvSpPr>
            <p:cNvPr id="300" name="Line 361"/>
            <p:cNvSpPr>
              <a:spLocks noChangeShapeType="1"/>
            </p:cNvSpPr>
            <p:nvPr/>
          </p:nvSpPr>
          <p:spPr bwMode="auto">
            <a:xfrm flipV="1">
              <a:off x="2789" y="1207"/>
              <a:ext cx="681" cy="273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301" name="Oval 362"/>
            <p:cNvSpPr>
              <a:spLocks noChangeArrowheads="1"/>
            </p:cNvSpPr>
            <p:nvPr/>
          </p:nvSpPr>
          <p:spPr bwMode="auto">
            <a:xfrm>
              <a:off x="3379" y="1117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302" name="Group 363"/>
          <p:cNvGrpSpPr>
            <a:grpSpLocks/>
          </p:cNvGrpSpPr>
          <p:nvPr/>
        </p:nvGrpSpPr>
        <p:grpSpPr bwMode="auto">
          <a:xfrm>
            <a:off x="4427538" y="2135188"/>
            <a:ext cx="1584325" cy="504825"/>
            <a:chOff x="2789" y="1162"/>
            <a:chExt cx="998" cy="318"/>
          </a:xfrm>
        </p:grpSpPr>
        <p:sp>
          <p:nvSpPr>
            <p:cNvPr id="303" name="Line 364"/>
            <p:cNvSpPr>
              <a:spLocks noChangeShapeType="1"/>
            </p:cNvSpPr>
            <p:nvPr/>
          </p:nvSpPr>
          <p:spPr bwMode="auto">
            <a:xfrm flipV="1">
              <a:off x="2789" y="1253"/>
              <a:ext cx="953" cy="227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304" name="Oval 365"/>
            <p:cNvSpPr>
              <a:spLocks noChangeArrowheads="1"/>
            </p:cNvSpPr>
            <p:nvPr/>
          </p:nvSpPr>
          <p:spPr bwMode="auto">
            <a:xfrm>
              <a:off x="3606" y="1162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305" name="Group 366"/>
          <p:cNvGrpSpPr>
            <a:grpSpLocks/>
          </p:cNvGrpSpPr>
          <p:nvPr/>
        </p:nvGrpSpPr>
        <p:grpSpPr bwMode="auto">
          <a:xfrm>
            <a:off x="4427538" y="2206625"/>
            <a:ext cx="1871662" cy="433388"/>
            <a:chOff x="2789" y="1207"/>
            <a:chExt cx="1179" cy="273"/>
          </a:xfrm>
        </p:grpSpPr>
        <p:sp>
          <p:nvSpPr>
            <p:cNvPr id="306" name="Line 367"/>
            <p:cNvSpPr>
              <a:spLocks noChangeShapeType="1"/>
            </p:cNvSpPr>
            <p:nvPr/>
          </p:nvSpPr>
          <p:spPr bwMode="auto">
            <a:xfrm flipV="1">
              <a:off x="2789" y="1298"/>
              <a:ext cx="1089" cy="182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307" name="Oval 368"/>
            <p:cNvSpPr>
              <a:spLocks noChangeArrowheads="1"/>
            </p:cNvSpPr>
            <p:nvPr/>
          </p:nvSpPr>
          <p:spPr bwMode="auto">
            <a:xfrm>
              <a:off x="3787" y="1207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308" name="Group 369"/>
          <p:cNvGrpSpPr>
            <a:grpSpLocks/>
          </p:cNvGrpSpPr>
          <p:nvPr/>
        </p:nvGrpSpPr>
        <p:grpSpPr bwMode="auto">
          <a:xfrm>
            <a:off x="4427538" y="2279650"/>
            <a:ext cx="2087562" cy="360363"/>
            <a:chOff x="2789" y="1253"/>
            <a:chExt cx="1315" cy="227"/>
          </a:xfrm>
        </p:grpSpPr>
        <p:sp>
          <p:nvSpPr>
            <p:cNvPr id="309" name="Line 370"/>
            <p:cNvSpPr>
              <a:spLocks noChangeShapeType="1"/>
            </p:cNvSpPr>
            <p:nvPr/>
          </p:nvSpPr>
          <p:spPr bwMode="auto">
            <a:xfrm flipV="1">
              <a:off x="2789" y="1344"/>
              <a:ext cx="1225" cy="136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310" name="Oval 371"/>
            <p:cNvSpPr>
              <a:spLocks noChangeArrowheads="1"/>
            </p:cNvSpPr>
            <p:nvPr/>
          </p:nvSpPr>
          <p:spPr bwMode="auto">
            <a:xfrm>
              <a:off x="3923" y="1253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311" name="Group 372"/>
          <p:cNvGrpSpPr>
            <a:grpSpLocks/>
          </p:cNvGrpSpPr>
          <p:nvPr/>
        </p:nvGrpSpPr>
        <p:grpSpPr bwMode="auto">
          <a:xfrm>
            <a:off x="4427538" y="2351088"/>
            <a:ext cx="2232025" cy="288925"/>
            <a:chOff x="2789" y="1298"/>
            <a:chExt cx="1406" cy="182"/>
          </a:xfrm>
        </p:grpSpPr>
        <p:sp>
          <p:nvSpPr>
            <p:cNvPr id="312" name="Line 373"/>
            <p:cNvSpPr>
              <a:spLocks noChangeShapeType="1"/>
            </p:cNvSpPr>
            <p:nvPr/>
          </p:nvSpPr>
          <p:spPr bwMode="auto">
            <a:xfrm flipV="1">
              <a:off x="2789" y="1389"/>
              <a:ext cx="1316" cy="91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313" name="Oval 374"/>
            <p:cNvSpPr>
              <a:spLocks noChangeArrowheads="1"/>
            </p:cNvSpPr>
            <p:nvPr/>
          </p:nvSpPr>
          <p:spPr bwMode="auto">
            <a:xfrm>
              <a:off x="4014" y="1298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314" name="Group 375"/>
          <p:cNvGrpSpPr>
            <a:grpSpLocks/>
          </p:cNvGrpSpPr>
          <p:nvPr/>
        </p:nvGrpSpPr>
        <p:grpSpPr bwMode="auto">
          <a:xfrm>
            <a:off x="4427538" y="2495550"/>
            <a:ext cx="2303462" cy="288925"/>
            <a:chOff x="2789" y="1389"/>
            <a:chExt cx="1451" cy="182"/>
          </a:xfrm>
        </p:grpSpPr>
        <p:sp>
          <p:nvSpPr>
            <p:cNvPr id="315" name="Line 376"/>
            <p:cNvSpPr>
              <a:spLocks noChangeShapeType="1"/>
            </p:cNvSpPr>
            <p:nvPr/>
          </p:nvSpPr>
          <p:spPr bwMode="auto">
            <a:xfrm>
              <a:off x="2789" y="1480"/>
              <a:ext cx="1361" cy="0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316" name="Oval 377"/>
            <p:cNvSpPr>
              <a:spLocks noChangeArrowheads="1"/>
            </p:cNvSpPr>
            <p:nvPr/>
          </p:nvSpPr>
          <p:spPr bwMode="auto">
            <a:xfrm>
              <a:off x="4059" y="1389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317" name="Group 378"/>
          <p:cNvGrpSpPr>
            <a:grpSpLocks/>
          </p:cNvGrpSpPr>
          <p:nvPr/>
        </p:nvGrpSpPr>
        <p:grpSpPr bwMode="auto">
          <a:xfrm>
            <a:off x="4427538" y="2640013"/>
            <a:ext cx="2232025" cy="288925"/>
            <a:chOff x="2789" y="1480"/>
            <a:chExt cx="1406" cy="182"/>
          </a:xfrm>
        </p:grpSpPr>
        <p:sp>
          <p:nvSpPr>
            <p:cNvPr id="318" name="Line 379"/>
            <p:cNvSpPr>
              <a:spLocks noChangeShapeType="1"/>
            </p:cNvSpPr>
            <p:nvPr/>
          </p:nvSpPr>
          <p:spPr bwMode="auto">
            <a:xfrm>
              <a:off x="2789" y="1480"/>
              <a:ext cx="1316" cy="90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319" name="Oval 380"/>
            <p:cNvSpPr>
              <a:spLocks noChangeArrowheads="1"/>
            </p:cNvSpPr>
            <p:nvPr/>
          </p:nvSpPr>
          <p:spPr bwMode="auto">
            <a:xfrm>
              <a:off x="4014" y="1480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320" name="Group 381"/>
          <p:cNvGrpSpPr>
            <a:grpSpLocks/>
          </p:cNvGrpSpPr>
          <p:nvPr/>
        </p:nvGrpSpPr>
        <p:grpSpPr bwMode="auto">
          <a:xfrm>
            <a:off x="4427538" y="2640013"/>
            <a:ext cx="2087562" cy="360362"/>
            <a:chOff x="2789" y="1480"/>
            <a:chExt cx="1315" cy="227"/>
          </a:xfrm>
        </p:grpSpPr>
        <p:sp>
          <p:nvSpPr>
            <p:cNvPr id="321" name="Line 382"/>
            <p:cNvSpPr>
              <a:spLocks noChangeShapeType="1"/>
            </p:cNvSpPr>
            <p:nvPr/>
          </p:nvSpPr>
          <p:spPr bwMode="auto">
            <a:xfrm>
              <a:off x="2789" y="1480"/>
              <a:ext cx="1225" cy="136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322" name="Oval 383"/>
            <p:cNvSpPr>
              <a:spLocks noChangeArrowheads="1"/>
            </p:cNvSpPr>
            <p:nvPr/>
          </p:nvSpPr>
          <p:spPr bwMode="auto">
            <a:xfrm>
              <a:off x="3923" y="1525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323" name="Group 384"/>
          <p:cNvGrpSpPr>
            <a:grpSpLocks/>
          </p:cNvGrpSpPr>
          <p:nvPr/>
        </p:nvGrpSpPr>
        <p:grpSpPr bwMode="auto">
          <a:xfrm>
            <a:off x="4427538" y="2640013"/>
            <a:ext cx="1871662" cy="431800"/>
            <a:chOff x="2789" y="1480"/>
            <a:chExt cx="1179" cy="272"/>
          </a:xfrm>
        </p:grpSpPr>
        <p:sp>
          <p:nvSpPr>
            <p:cNvPr id="324" name="Line 385"/>
            <p:cNvSpPr>
              <a:spLocks noChangeShapeType="1"/>
            </p:cNvSpPr>
            <p:nvPr/>
          </p:nvSpPr>
          <p:spPr bwMode="auto">
            <a:xfrm>
              <a:off x="2789" y="1480"/>
              <a:ext cx="1089" cy="181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325" name="Oval 386"/>
            <p:cNvSpPr>
              <a:spLocks noChangeArrowheads="1"/>
            </p:cNvSpPr>
            <p:nvPr/>
          </p:nvSpPr>
          <p:spPr bwMode="auto">
            <a:xfrm>
              <a:off x="3787" y="1570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326" name="Group 387"/>
          <p:cNvGrpSpPr>
            <a:grpSpLocks/>
          </p:cNvGrpSpPr>
          <p:nvPr/>
        </p:nvGrpSpPr>
        <p:grpSpPr bwMode="auto">
          <a:xfrm>
            <a:off x="4427538" y="2640013"/>
            <a:ext cx="1655762" cy="504825"/>
            <a:chOff x="2789" y="1480"/>
            <a:chExt cx="1043" cy="318"/>
          </a:xfrm>
        </p:grpSpPr>
        <p:sp>
          <p:nvSpPr>
            <p:cNvPr id="327" name="Line 388"/>
            <p:cNvSpPr>
              <a:spLocks noChangeShapeType="1"/>
            </p:cNvSpPr>
            <p:nvPr/>
          </p:nvSpPr>
          <p:spPr bwMode="auto">
            <a:xfrm>
              <a:off x="2789" y="1480"/>
              <a:ext cx="953" cy="226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328" name="Oval 389"/>
            <p:cNvSpPr>
              <a:spLocks noChangeArrowheads="1"/>
            </p:cNvSpPr>
            <p:nvPr/>
          </p:nvSpPr>
          <p:spPr bwMode="auto">
            <a:xfrm>
              <a:off x="3651" y="1616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329" name="Group 390"/>
          <p:cNvGrpSpPr>
            <a:grpSpLocks/>
          </p:cNvGrpSpPr>
          <p:nvPr/>
        </p:nvGrpSpPr>
        <p:grpSpPr bwMode="auto">
          <a:xfrm>
            <a:off x="4427538" y="2640013"/>
            <a:ext cx="1223962" cy="576262"/>
            <a:chOff x="2789" y="1480"/>
            <a:chExt cx="771" cy="363"/>
          </a:xfrm>
        </p:grpSpPr>
        <p:sp>
          <p:nvSpPr>
            <p:cNvPr id="330" name="Line 391"/>
            <p:cNvSpPr>
              <a:spLocks noChangeShapeType="1"/>
            </p:cNvSpPr>
            <p:nvPr/>
          </p:nvSpPr>
          <p:spPr bwMode="auto">
            <a:xfrm>
              <a:off x="2789" y="1480"/>
              <a:ext cx="681" cy="272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331" name="Oval 392"/>
            <p:cNvSpPr>
              <a:spLocks noChangeArrowheads="1"/>
            </p:cNvSpPr>
            <p:nvPr/>
          </p:nvSpPr>
          <p:spPr bwMode="auto">
            <a:xfrm>
              <a:off x="3379" y="1661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332" name="Group 393"/>
          <p:cNvGrpSpPr>
            <a:grpSpLocks/>
          </p:cNvGrpSpPr>
          <p:nvPr/>
        </p:nvGrpSpPr>
        <p:grpSpPr bwMode="auto">
          <a:xfrm>
            <a:off x="4427538" y="2640013"/>
            <a:ext cx="792162" cy="647700"/>
            <a:chOff x="2789" y="1480"/>
            <a:chExt cx="499" cy="408"/>
          </a:xfrm>
        </p:grpSpPr>
        <p:sp>
          <p:nvSpPr>
            <p:cNvPr id="333" name="Line 394"/>
            <p:cNvSpPr>
              <a:spLocks noChangeShapeType="1"/>
            </p:cNvSpPr>
            <p:nvPr/>
          </p:nvSpPr>
          <p:spPr bwMode="auto">
            <a:xfrm>
              <a:off x="2789" y="1480"/>
              <a:ext cx="409" cy="317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334" name="Oval 395"/>
            <p:cNvSpPr>
              <a:spLocks noChangeArrowheads="1"/>
            </p:cNvSpPr>
            <p:nvPr/>
          </p:nvSpPr>
          <p:spPr bwMode="auto">
            <a:xfrm>
              <a:off x="3107" y="1706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335" name="Group 396"/>
          <p:cNvGrpSpPr>
            <a:grpSpLocks/>
          </p:cNvGrpSpPr>
          <p:nvPr/>
        </p:nvGrpSpPr>
        <p:grpSpPr bwMode="auto">
          <a:xfrm>
            <a:off x="4427538" y="2640013"/>
            <a:ext cx="431800" cy="647700"/>
            <a:chOff x="2789" y="1480"/>
            <a:chExt cx="272" cy="408"/>
          </a:xfrm>
        </p:grpSpPr>
        <p:sp>
          <p:nvSpPr>
            <p:cNvPr id="336" name="Line 397"/>
            <p:cNvSpPr>
              <a:spLocks noChangeShapeType="1"/>
            </p:cNvSpPr>
            <p:nvPr/>
          </p:nvSpPr>
          <p:spPr bwMode="auto">
            <a:xfrm>
              <a:off x="2789" y="1480"/>
              <a:ext cx="182" cy="317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337" name="Oval 398"/>
            <p:cNvSpPr>
              <a:spLocks noChangeArrowheads="1"/>
            </p:cNvSpPr>
            <p:nvPr/>
          </p:nvSpPr>
          <p:spPr bwMode="auto">
            <a:xfrm>
              <a:off x="2880" y="1706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338" name="Group 399"/>
          <p:cNvGrpSpPr>
            <a:grpSpLocks/>
          </p:cNvGrpSpPr>
          <p:nvPr/>
        </p:nvGrpSpPr>
        <p:grpSpPr bwMode="auto">
          <a:xfrm>
            <a:off x="3995738" y="2640013"/>
            <a:ext cx="431800" cy="647700"/>
            <a:chOff x="2517" y="1480"/>
            <a:chExt cx="272" cy="408"/>
          </a:xfrm>
        </p:grpSpPr>
        <p:sp>
          <p:nvSpPr>
            <p:cNvPr id="339" name="Line 400"/>
            <p:cNvSpPr>
              <a:spLocks noChangeShapeType="1"/>
            </p:cNvSpPr>
            <p:nvPr/>
          </p:nvSpPr>
          <p:spPr bwMode="auto">
            <a:xfrm flipH="1">
              <a:off x="2608" y="1480"/>
              <a:ext cx="181" cy="317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340" name="Oval 401"/>
            <p:cNvSpPr>
              <a:spLocks noChangeArrowheads="1"/>
            </p:cNvSpPr>
            <p:nvPr/>
          </p:nvSpPr>
          <p:spPr bwMode="auto">
            <a:xfrm>
              <a:off x="2517" y="1706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341" name="Group 402"/>
          <p:cNvGrpSpPr>
            <a:grpSpLocks/>
          </p:cNvGrpSpPr>
          <p:nvPr/>
        </p:nvGrpSpPr>
        <p:grpSpPr bwMode="auto">
          <a:xfrm>
            <a:off x="3492500" y="2640013"/>
            <a:ext cx="935038" cy="647700"/>
            <a:chOff x="2200" y="1480"/>
            <a:chExt cx="589" cy="408"/>
          </a:xfrm>
        </p:grpSpPr>
        <p:sp>
          <p:nvSpPr>
            <p:cNvPr id="342" name="Line 403"/>
            <p:cNvSpPr>
              <a:spLocks noChangeShapeType="1"/>
            </p:cNvSpPr>
            <p:nvPr/>
          </p:nvSpPr>
          <p:spPr bwMode="auto">
            <a:xfrm flipH="1">
              <a:off x="2290" y="1480"/>
              <a:ext cx="499" cy="317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343" name="Oval 404"/>
            <p:cNvSpPr>
              <a:spLocks noChangeArrowheads="1"/>
            </p:cNvSpPr>
            <p:nvPr/>
          </p:nvSpPr>
          <p:spPr bwMode="auto">
            <a:xfrm>
              <a:off x="2200" y="1706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344" name="Group 405"/>
          <p:cNvGrpSpPr>
            <a:grpSpLocks/>
          </p:cNvGrpSpPr>
          <p:nvPr/>
        </p:nvGrpSpPr>
        <p:grpSpPr bwMode="auto">
          <a:xfrm>
            <a:off x="3132138" y="2640013"/>
            <a:ext cx="1295400" cy="576262"/>
            <a:chOff x="1973" y="1480"/>
            <a:chExt cx="816" cy="363"/>
          </a:xfrm>
        </p:grpSpPr>
        <p:sp>
          <p:nvSpPr>
            <p:cNvPr id="345" name="Line 406"/>
            <p:cNvSpPr>
              <a:spLocks noChangeShapeType="1"/>
            </p:cNvSpPr>
            <p:nvPr/>
          </p:nvSpPr>
          <p:spPr bwMode="auto">
            <a:xfrm flipH="1">
              <a:off x="2064" y="1480"/>
              <a:ext cx="725" cy="272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346" name="Oval 407"/>
            <p:cNvSpPr>
              <a:spLocks noChangeArrowheads="1"/>
            </p:cNvSpPr>
            <p:nvPr/>
          </p:nvSpPr>
          <p:spPr bwMode="auto">
            <a:xfrm>
              <a:off x="1973" y="1661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347" name="Group 408"/>
          <p:cNvGrpSpPr>
            <a:grpSpLocks/>
          </p:cNvGrpSpPr>
          <p:nvPr/>
        </p:nvGrpSpPr>
        <p:grpSpPr bwMode="auto">
          <a:xfrm>
            <a:off x="2771775" y="2640013"/>
            <a:ext cx="1655763" cy="504825"/>
            <a:chOff x="1746" y="1480"/>
            <a:chExt cx="1043" cy="318"/>
          </a:xfrm>
        </p:grpSpPr>
        <p:sp>
          <p:nvSpPr>
            <p:cNvPr id="348" name="Line 409"/>
            <p:cNvSpPr>
              <a:spLocks noChangeShapeType="1"/>
            </p:cNvSpPr>
            <p:nvPr/>
          </p:nvSpPr>
          <p:spPr bwMode="auto">
            <a:xfrm flipH="1">
              <a:off x="1837" y="1480"/>
              <a:ext cx="952" cy="226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349" name="Oval 410"/>
            <p:cNvSpPr>
              <a:spLocks noChangeArrowheads="1"/>
            </p:cNvSpPr>
            <p:nvPr/>
          </p:nvSpPr>
          <p:spPr bwMode="auto">
            <a:xfrm>
              <a:off x="1746" y="1616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350" name="Group 411"/>
          <p:cNvGrpSpPr>
            <a:grpSpLocks/>
          </p:cNvGrpSpPr>
          <p:nvPr/>
        </p:nvGrpSpPr>
        <p:grpSpPr bwMode="auto">
          <a:xfrm>
            <a:off x="2555875" y="2640013"/>
            <a:ext cx="1871663" cy="431800"/>
            <a:chOff x="1610" y="1480"/>
            <a:chExt cx="1179" cy="272"/>
          </a:xfrm>
        </p:grpSpPr>
        <p:sp>
          <p:nvSpPr>
            <p:cNvPr id="351" name="Line 412"/>
            <p:cNvSpPr>
              <a:spLocks noChangeShapeType="1"/>
            </p:cNvSpPr>
            <p:nvPr/>
          </p:nvSpPr>
          <p:spPr bwMode="auto">
            <a:xfrm flipH="1">
              <a:off x="1701" y="1480"/>
              <a:ext cx="1088" cy="181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352" name="Oval 413"/>
            <p:cNvSpPr>
              <a:spLocks noChangeArrowheads="1"/>
            </p:cNvSpPr>
            <p:nvPr/>
          </p:nvSpPr>
          <p:spPr bwMode="auto">
            <a:xfrm>
              <a:off x="1610" y="1570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353" name="Group 414"/>
          <p:cNvGrpSpPr>
            <a:grpSpLocks/>
          </p:cNvGrpSpPr>
          <p:nvPr/>
        </p:nvGrpSpPr>
        <p:grpSpPr bwMode="auto">
          <a:xfrm>
            <a:off x="2339975" y="2640013"/>
            <a:ext cx="2087563" cy="360362"/>
            <a:chOff x="1474" y="1480"/>
            <a:chExt cx="1315" cy="227"/>
          </a:xfrm>
        </p:grpSpPr>
        <p:sp>
          <p:nvSpPr>
            <p:cNvPr id="354" name="Line 415"/>
            <p:cNvSpPr>
              <a:spLocks noChangeShapeType="1"/>
            </p:cNvSpPr>
            <p:nvPr/>
          </p:nvSpPr>
          <p:spPr bwMode="auto">
            <a:xfrm flipH="1">
              <a:off x="1565" y="1480"/>
              <a:ext cx="1224" cy="136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355" name="Oval 416"/>
            <p:cNvSpPr>
              <a:spLocks noChangeArrowheads="1"/>
            </p:cNvSpPr>
            <p:nvPr/>
          </p:nvSpPr>
          <p:spPr bwMode="auto">
            <a:xfrm>
              <a:off x="1474" y="1525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356" name="Group 417"/>
          <p:cNvGrpSpPr>
            <a:grpSpLocks/>
          </p:cNvGrpSpPr>
          <p:nvPr/>
        </p:nvGrpSpPr>
        <p:grpSpPr bwMode="auto">
          <a:xfrm>
            <a:off x="2195513" y="2640013"/>
            <a:ext cx="2232025" cy="288925"/>
            <a:chOff x="1383" y="1480"/>
            <a:chExt cx="1406" cy="182"/>
          </a:xfrm>
        </p:grpSpPr>
        <p:sp>
          <p:nvSpPr>
            <p:cNvPr id="357" name="Line 418"/>
            <p:cNvSpPr>
              <a:spLocks noChangeShapeType="1"/>
            </p:cNvSpPr>
            <p:nvPr/>
          </p:nvSpPr>
          <p:spPr bwMode="auto">
            <a:xfrm flipH="1">
              <a:off x="1474" y="1480"/>
              <a:ext cx="1315" cy="90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358" name="Oval 419"/>
            <p:cNvSpPr>
              <a:spLocks noChangeArrowheads="1"/>
            </p:cNvSpPr>
            <p:nvPr/>
          </p:nvSpPr>
          <p:spPr bwMode="auto">
            <a:xfrm>
              <a:off x="1383" y="1480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sp>
        <p:nvSpPr>
          <p:cNvPr id="359" name="Line 420"/>
          <p:cNvSpPr>
            <a:spLocks noChangeShapeType="1"/>
          </p:cNvSpPr>
          <p:nvPr/>
        </p:nvSpPr>
        <p:spPr bwMode="auto">
          <a:xfrm flipV="1">
            <a:off x="4429125" y="4941888"/>
            <a:ext cx="0" cy="647700"/>
          </a:xfrm>
          <a:prstGeom prst="line">
            <a:avLst/>
          </a:prstGeom>
          <a:noFill/>
          <a:ln w="28575">
            <a:solidFill>
              <a:srgbClr val="FF99FF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360" name="Rectangle 421"/>
          <p:cNvSpPr>
            <a:spLocks noChangeArrowheads="1"/>
          </p:cNvSpPr>
          <p:nvPr/>
        </p:nvSpPr>
        <p:spPr bwMode="auto">
          <a:xfrm>
            <a:off x="4427538" y="5087938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G</a:t>
            </a:r>
          </a:p>
        </p:txBody>
      </p:sp>
      <p:sp>
        <p:nvSpPr>
          <p:cNvPr id="361" name="Line 422"/>
          <p:cNvSpPr>
            <a:spLocks noChangeShapeType="1"/>
          </p:cNvSpPr>
          <p:nvPr/>
        </p:nvSpPr>
        <p:spPr bwMode="auto">
          <a:xfrm flipV="1">
            <a:off x="4427538" y="4224338"/>
            <a:ext cx="0" cy="6477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362" name="Rectangle 423"/>
          <p:cNvSpPr>
            <a:spLocks noChangeArrowheads="1"/>
          </p:cNvSpPr>
          <p:nvPr/>
        </p:nvSpPr>
        <p:spPr bwMode="auto">
          <a:xfrm>
            <a:off x="4427538" y="4224338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F</a:t>
            </a:r>
            <a:r>
              <a:rPr lang="hr-HR" sz="2400" i="1" baseline="-25000">
                <a:latin typeface="Times New Roman" pitchFamily="18" charset="0"/>
              </a:rPr>
              <a:t>N</a:t>
            </a:r>
            <a:endParaRPr lang="hr-HR" sz="2400" i="1">
              <a:latin typeface="Times New Roman" pitchFamily="18" charset="0"/>
            </a:endParaRPr>
          </a:p>
        </p:txBody>
      </p:sp>
      <p:sp>
        <p:nvSpPr>
          <p:cNvPr id="363" name="Line 424"/>
          <p:cNvSpPr>
            <a:spLocks noChangeShapeType="1"/>
          </p:cNvSpPr>
          <p:nvPr/>
        </p:nvSpPr>
        <p:spPr bwMode="auto">
          <a:xfrm>
            <a:off x="2411413" y="2640013"/>
            <a:ext cx="720725" cy="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364" name="Rectangle 425"/>
          <p:cNvSpPr>
            <a:spLocks noChangeArrowheads="1"/>
          </p:cNvSpPr>
          <p:nvPr/>
        </p:nvSpPr>
        <p:spPr bwMode="auto">
          <a:xfrm>
            <a:off x="2484438" y="2182813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F</a:t>
            </a:r>
            <a:r>
              <a:rPr lang="hr-HR" sz="2400" i="1" baseline="-25000">
                <a:latin typeface="Times New Roman" pitchFamily="18" charset="0"/>
              </a:rPr>
              <a:t>N</a:t>
            </a:r>
            <a:endParaRPr lang="hr-HR" sz="2400" i="1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"/>
                            </p:stCondLst>
                            <p:childTnLst>
                              <p:par>
                                <p:cTn id="15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"/>
                            </p:stCondLst>
                            <p:childTnLst>
                              <p:par>
                                <p:cTn id="18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10"/>
                            </p:stCondLst>
                            <p:childTnLst>
                              <p:par>
                                <p:cTn id="21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10"/>
                            </p:stCondLst>
                            <p:childTnLst>
                              <p:par>
                                <p:cTn id="24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10"/>
                            </p:stCondLst>
                            <p:childTnLst>
                              <p:par>
                                <p:cTn id="27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10"/>
                            </p:stCondLst>
                            <p:childTnLst>
                              <p:par>
                                <p:cTn id="30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10"/>
                            </p:stCondLst>
                            <p:childTnLst>
                              <p:par>
                                <p:cTn id="33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10"/>
                            </p:stCondLst>
                            <p:childTnLst>
                              <p:par>
                                <p:cTn id="36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10"/>
                            </p:stCondLst>
                            <p:childTnLst>
                              <p:par>
                                <p:cTn id="39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910"/>
                            </p:stCondLst>
                            <p:childTnLst>
                              <p:par>
                                <p:cTn id="42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10"/>
                            </p:stCondLst>
                            <p:childTnLst>
                              <p:par>
                                <p:cTn id="45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110"/>
                            </p:stCondLst>
                            <p:childTnLst>
                              <p:par>
                                <p:cTn id="48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210"/>
                            </p:stCondLst>
                            <p:childTnLst>
                              <p:par>
                                <p:cTn id="51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310"/>
                            </p:stCondLst>
                            <p:childTnLst>
                              <p:par>
                                <p:cTn id="54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410"/>
                            </p:stCondLst>
                            <p:childTnLst>
                              <p:par>
                                <p:cTn id="57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10"/>
                            </p:stCondLst>
                            <p:childTnLst>
                              <p:par>
                                <p:cTn id="60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610"/>
                            </p:stCondLst>
                            <p:childTnLst>
                              <p:par>
                                <p:cTn id="63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710"/>
                            </p:stCondLst>
                            <p:childTnLst>
                              <p:par>
                                <p:cTn id="66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810"/>
                            </p:stCondLst>
                            <p:childTnLst>
                              <p:par>
                                <p:cTn id="69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910"/>
                            </p:stCondLst>
                            <p:childTnLst>
                              <p:par>
                                <p:cTn id="72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10"/>
                            </p:stCondLst>
                            <p:childTnLst>
                              <p:par>
                                <p:cTn id="75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110"/>
                            </p:stCondLst>
                            <p:childTnLst>
                              <p:par>
                                <p:cTn id="78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210"/>
                            </p:stCondLst>
                            <p:childTnLst>
                              <p:par>
                                <p:cTn id="81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310"/>
                            </p:stCondLst>
                            <p:childTnLst>
                              <p:par>
                                <p:cTn id="84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410"/>
                            </p:stCondLst>
                            <p:childTnLst>
                              <p:par>
                                <p:cTn id="87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510"/>
                            </p:stCondLst>
                            <p:childTnLst>
                              <p:par>
                                <p:cTn id="90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610"/>
                            </p:stCondLst>
                            <p:childTnLst>
                              <p:par>
                                <p:cTn id="93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710"/>
                            </p:stCondLst>
                            <p:childTnLst>
                              <p:par>
                                <p:cTn id="96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810"/>
                            </p:stCondLst>
                            <p:childTnLst>
                              <p:par>
                                <p:cTn id="99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910"/>
                            </p:stCondLst>
                            <p:childTnLst>
                              <p:par>
                                <p:cTn id="102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010"/>
                            </p:stCondLst>
                            <p:childTnLst>
                              <p:par>
                                <p:cTn id="105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3110"/>
                            </p:stCondLst>
                            <p:childTnLst>
                              <p:par>
                                <p:cTn id="108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210"/>
                            </p:stCondLst>
                            <p:childTnLst>
                              <p:par>
                                <p:cTn id="111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3310"/>
                            </p:stCondLst>
                            <p:childTnLst>
                              <p:par>
                                <p:cTn id="114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3410"/>
                            </p:stCondLst>
                            <p:childTnLst>
                              <p:par>
                                <p:cTn id="117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3510"/>
                            </p:stCondLst>
                            <p:childTnLst>
                              <p:par>
                                <p:cTn id="120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3610"/>
                            </p:stCondLst>
                            <p:childTnLst>
                              <p:par>
                                <p:cTn id="123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3710"/>
                            </p:stCondLst>
                            <p:childTnLst>
                              <p:par>
                                <p:cTn id="126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3810"/>
                            </p:stCondLst>
                            <p:childTnLst>
                              <p:par>
                                <p:cTn id="129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3910"/>
                            </p:stCondLst>
                            <p:childTnLst>
                              <p:par>
                                <p:cTn id="132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4010"/>
                            </p:stCondLst>
                            <p:childTnLst>
                              <p:par>
                                <p:cTn id="135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4110"/>
                            </p:stCondLst>
                            <p:childTnLst>
                              <p:par>
                                <p:cTn id="138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4210"/>
                            </p:stCondLst>
                            <p:childTnLst>
                              <p:par>
                                <p:cTn id="141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4310"/>
                            </p:stCondLst>
                            <p:childTnLst>
                              <p:par>
                                <p:cTn id="144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4410"/>
                            </p:stCondLst>
                            <p:childTnLst>
                              <p:par>
                                <p:cTn id="147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4510"/>
                            </p:stCondLst>
                            <p:childTnLst>
                              <p:par>
                                <p:cTn id="150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4610"/>
                            </p:stCondLst>
                            <p:childTnLst>
                              <p:par>
                                <p:cTn id="153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4710"/>
                            </p:stCondLst>
                            <p:childTnLst>
                              <p:par>
                                <p:cTn id="156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4810"/>
                            </p:stCondLst>
                            <p:childTnLst>
                              <p:par>
                                <p:cTn id="159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4910"/>
                            </p:stCondLst>
                            <p:childTnLst>
                              <p:par>
                                <p:cTn id="162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10"/>
                            </p:stCondLst>
                            <p:childTnLst>
                              <p:par>
                                <p:cTn id="165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110"/>
                            </p:stCondLst>
                            <p:childTnLst>
                              <p:par>
                                <p:cTn id="168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210"/>
                            </p:stCondLst>
                            <p:childTnLst>
                              <p:par>
                                <p:cTn id="171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310"/>
                            </p:stCondLst>
                            <p:childTnLst>
                              <p:par>
                                <p:cTn id="174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410"/>
                            </p:stCondLst>
                            <p:childTnLst>
                              <p:par>
                                <p:cTn id="177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5510"/>
                            </p:stCondLst>
                            <p:childTnLst>
                              <p:par>
                                <p:cTn id="180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610"/>
                            </p:stCondLst>
                            <p:childTnLst>
                              <p:par>
                                <p:cTn id="183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710"/>
                            </p:stCondLst>
                            <p:childTnLst>
                              <p:par>
                                <p:cTn id="186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810"/>
                            </p:stCondLst>
                            <p:childTnLst>
                              <p:par>
                                <p:cTn id="189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5910"/>
                            </p:stCondLst>
                            <p:childTnLst>
                              <p:par>
                                <p:cTn id="192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6010"/>
                            </p:stCondLst>
                            <p:childTnLst>
                              <p:par>
                                <p:cTn id="195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6110"/>
                            </p:stCondLst>
                            <p:childTnLst>
                              <p:par>
                                <p:cTn id="198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6210"/>
                            </p:stCondLst>
                            <p:childTnLst>
                              <p:par>
                                <p:cTn id="201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6310"/>
                            </p:stCondLst>
                            <p:childTnLst>
                              <p:par>
                                <p:cTn id="204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6410"/>
                            </p:stCondLst>
                            <p:childTnLst>
                              <p:par>
                                <p:cTn id="207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6510"/>
                            </p:stCondLst>
                            <p:childTnLst>
                              <p:par>
                                <p:cTn id="210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6610"/>
                            </p:stCondLst>
                            <p:childTnLst>
                              <p:par>
                                <p:cTn id="213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6710"/>
                            </p:stCondLst>
                            <p:childTnLst>
                              <p:par>
                                <p:cTn id="216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6810"/>
                            </p:stCondLst>
                            <p:childTnLst>
                              <p:par>
                                <p:cTn id="219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6910"/>
                            </p:stCondLst>
                            <p:childTnLst>
                              <p:par>
                                <p:cTn id="222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7010"/>
                            </p:stCondLst>
                            <p:childTnLst>
                              <p:par>
                                <p:cTn id="225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7110"/>
                            </p:stCondLst>
                            <p:childTnLst>
                              <p:par>
                                <p:cTn id="228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7210"/>
                            </p:stCondLst>
                            <p:childTnLst>
                              <p:par>
                                <p:cTn id="231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7310"/>
                            </p:stCondLst>
                            <p:childTnLst>
                              <p:par>
                                <p:cTn id="234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7410"/>
                            </p:stCondLst>
                            <p:childTnLst>
                              <p:par>
                                <p:cTn id="237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7510"/>
                            </p:stCondLst>
                            <p:childTnLst>
                              <p:par>
                                <p:cTn id="240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7610"/>
                            </p:stCondLst>
                            <p:childTnLst>
                              <p:par>
                                <p:cTn id="243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7710"/>
                            </p:stCondLst>
                            <p:childTnLst>
                              <p:par>
                                <p:cTn id="246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7810"/>
                            </p:stCondLst>
                            <p:childTnLst>
                              <p:par>
                                <p:cTn id="249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7910"/>
                            </p:stCondLst>
                            <p:childTnLst>
                              <p:par>
                                <p:cTn id="252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8010"/>
                            </p:stCondLst>
                            <p:childTnLst>
                              <p:par>
                                <p:cTn id="255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8110"/>
                            </p:stCondLst>
                            <p:childTnLst>
                              <p:par>
                                <p:cTn id="258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8210"/>
                            </p:stCondLst>
                            <p:childTnLst>
                              <p:par>
                                <p:cTn id="261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8310"/>
                            </p:stCondLst>
                            <p:childTnLst>
                              <p:par>
                                <p:cTn id="264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8410"/>
                            </p:stCondLst>
                            <p:childTnLst>
                              <p:par>
                                <p:cTn id="267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8510"/>
                            </p:stCondLst>
                            <p:childTnLst>
                              <p:par>
                                <p:cTn id="270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8610"/>
                            </p:stCondLst>
                            <p:childTnLst>
                              <p:par>
                                <p:cTn id="273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8710"/>
                            </p:stCondLst>
                            <p:childTnLst>
                              <p:par>
                                <p:cTn id="276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8810"/>
                            </p:stCondLst>
                            <p:childTnLst>
                              <p:par>
                                <p:cTn id="279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8910"/>
                            </p:stCondLst>
                            <p:childTnLst>
                              <p:par>
                                <p:cTn id="282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9010"/>
                            </p:stCondLst>
                            <p:childTnLst>
                              <p:par>
                                <p:cTn id="285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9110"/>
                            </p:stCondLst>
                            <p:childTnLst>
                              <p:par>
                                <p:cTn id="288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9210"/>
                            </p:stCondLst>
                            <p:childTnLst>
                              <p:par>
                                <p:cTn id="291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9310"/>
                            </p:stCondLst>
                            <p:childTnLst>
                              <p:par>
                                <p:cTn id="294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9410"/>
                            </p:stCondLst>
                            <p:childTnLst>
                              <p:par>
                                <p:cTn id="297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9510"/>
                            </p:stCondLst>
                            <p:childTnLst>
                              <p:par>
                                <p:cTn id="300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9610"/>
                            </p:stCondLst>
                            <p:childTnLst>
                              <p:par>
                                <p:cTn id="303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9710"/>
                            </p:stCondLst>
                            <p:childTnLst>
                              <p:par>
                                <p:cTn id="306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9810"/>
                            </p:stCondLst>
                            <p:childTnLst>
                              <p:par>
                                <p:cTn id="309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9910"/>
                            </p:stCondLst>
                            <p:childTnLst>
                              <p:par>
                                <p:cTn id="312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10010"/>
                            </p:stCondLst>
                            <p:childTnLst>
                              <p:par>
                                <p:cTn id="315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10110"/>
                            </p:stCondLst>
                            <p:childTnLst>
                              <p:par>
                                <p:cTn id="318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10210"/>
                            </p:stCondLst>
                            <p:childTnLst>
                              <p:par>
                                <p:cTn id="321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10310"/>
                            </p:stCondLst>
                            <p:childTnLst>
                              <p:par>
                                <p:cTn id="324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10410"/>
                            </p:stCondLst>
                            <p:childTnLst>
                              <p:par>
                                <p:cTn id="327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10510"/>
                            </p:stCondLst>
                            <p:childTnLst>
                              <p:par>
                                <p:cTn id="330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10610"/>
                            </p:stCondLst>
                            <p:childTnLst>
                              <p:par>
                                <p:cTn id="333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10710"/>
                            </p:stCondLst>
                            <p:childTnLst>
                              <p:par>
                                <p:cTn id="336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10810"/>
                            </p:stCondLst>
                            <p:childTnLst>
                              <p:par>
                                <p:cTn id="339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10910"/>
                            </p:stCondLst>
                            <p:childTnLst>
                              <p:par>
                                <p:cTn id="342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11010"/>
                            </p:stCondLst>
                            <p:childTnLst>
                              <p:par>
                                <p:cTn id="345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11110"/>
                            </p:stCondLst>
                            <p:childTnLst>
                              <p:par>
                                <p:cTn id="348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0" fill="hold">
                            <p:stCondLst>
                              <p:cond delay="11210"/>
                            </p:stCondLst>
                            <p:childTnLst>
                              <p:par>
                                <p:cTn id="351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11310"/>
                            </p:stCondLst>
                            <p:childTnLst>
                              <p:par>
                                <p:cTn id="354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>
                            <p:stCondLst>
                              <p:cond delay="11410"/>
                            </p:stCondLst>
                            <p:childTnLst>
                              <p:par>
                                <p:cTn id="357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" fill="hold">
                            <p:stCondLst>
                              <p:cond delay="11510"/>
                            </p:stCondLst>
                            <p:childTnLst>
                              <p:par>
                                <p:cTn id="360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2" fill="hold">
                            <p:stCondLst>
                              <p:cond delay="11610"/>
                            </p:stCondLst>
                            <p:childTnLst>
                              <p:par>
                                <p:cTn id="3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3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4" fill="hold">
                            <p:stCondLst>
                              <p:cond delay="500"/>
                            </p:stCondLst>
                            <p:childTnLst>
                              <p:par>
                                <p:cTn id="3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7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2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3" fill="hold">
                            <p:stCondLst>
                              <p:cond delay="500"/>
                            </p:stCondLst>
                            <p:childTnLst>
                              <p:par>
                                <p:cTn id="3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6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1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2" fill="hold">
                            <p:stCondLst>
                              <p:cond delay="500"/>
                            </p:stCondLst>
                            <p:childTnLst>
                              <p:par>
                                <p:cTn id="3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5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59" grpId="0" animBg="1"/>
      <p:bldP spid="360" grpId="0"/>
      <p:bldP spid="361" grpId="0" animBg="1"/>
      <p:bldP spid="362" grpId="0"/>
      <p:bldP spid="363" grpId="0" animBg="1"/>
      <p:bldP spid="36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Rješavanje zadataka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Zbirka zadataka</a:t>
            </a:r>
          </a:p>
          <a:p>
            <a:r>
              <a:rPr lang="hr-HR" dirty="0"/>
              <a:t>Str.: 30.</a:t>
            </a:r>
          </a:p>
          <a:p>
            <a:r>
              <a:rPr lang="hr-HR" dirty="0"/>
              <a:t>Zadaci: 1. – </a:t>
            </a:r>
            <a:r>
              <a:rPr lang="en-US" dirty="0"/>
              <a:t>6</a:t>
            </a:r>
            <a:r>
              <a:rPr lang="hr-H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480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Centripetalna sila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702" y="5929330"/>
            <a:ext cx="2200268" cy="685808"/>
          </a:xfrm>
        </p:spPr>
        <p:txBody>
          <a:bodyPr>
            <a:normAutofit/>
          </a:bodyPr>
          <a:lstStyle/>
          <a:p>
            <a:r>
              <a:rPr lang="en-US" sz="1600" dirty="0" err="1"/>
              <a:t>Srednja</a:t>
            </a:r>
            <a:r>
              <a:rPr lang="en-US" sz="1600" dirty="0"/>
              <a:t> </a:t>
            </a:r>
            <a:r>
              <a:rPr lang="en-US" sz="1600" dirty="0" err="1"/>
              <a:t>škola</a:t>
            </a:r>
            <a:r>
              <a:rPr lang="en-US" sz="1600" dirty="0"/>
              <a:t> </a:t>
            </a:r>
            <a:r>
              <a:rPr lang="en-US" sz="1600" dirty="0" err="1"/>
              <a:t>Valpovo</a:t>
            </a:r>
            <a:endParaRPr lang="hr-HR" sz="1600" dirty="0"/>
          </a:p>
          <a:p>
            <a:r>
              <a:rPr lang="hr-HR" sz="1600" dirty="0"/>
              <a:t>Vlatko Vujnovac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Centripetalna sila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Centripetalna sila je sila koja tijelu daje centripetalnu akceleraciju, prisiljavajući ga na jednoliko kruženje.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1949451" y="2132013"/>
            <a:ext cx="4525964" cy="2592387"/>
            <a:chOff x="1228" y="1343"/>
            <a:chExt cx="2851" cy="1633"/>
          </a:xfrm>
        </p:grpSpPr>
        <p:grpSp>
          <p:nvGrpSpPr>
            <p:cNvPr id="3" name="Group 31"/>
            <p:cNvGrpSpPr>
              <a:grpSpLocks/>
            </p:cNvGrpSpPr>
            <p:nvPr/>
          </p:nvGrpSpPr>
          <p:grpSpPr bwMode="auto">
            <a:xfrm>
              <a:off x="1338" y="1343"/>
              <a:ext cx="2631" cy="1633"/>
              <a:chOff x="612" y="1026"/>
              <a:chExt cx="2631" cy="1542"/>
            </a:xfrm>
          </p:grpSpPr>
          <p:grpSp>
            <p:nvGrpSpPr>
              <p:cNvPr id="4" name="Group 20"/>
              <p:cNvGrpSpPr>
                <a:grpSpLocks/>
              </p:cNvGrpSpPr>
              <p:nvPr/>
            </p:nvGrpSpPr>
            <p:grpSpPr bwMode="auto">
              <a:xfrm>
                <a:off x="612" y="1706"/>
                <a:ext cx="2631" cy="182"/>
                <a:chOff x="657" y="1706"/>
                <a:chExt cx="2495" cy="182"/>
              </a:xfrm>
            </p:grpSpPr>
            <p:sp>
              <p:nvSpPr>
                <p:cNvPr id="4100" name="Oval 4"/>
                <p:cNvSpPr>
                  <a:spLocks noChangeArrowheads="1"/>
                </p:cNvSpPr>
                <p:nvPr/>
              </p:nvSpPr>
              <p:spPr bwMode="auto">
                <a:xfrm>
                  <a:off x="2971" y="1706"/>
                  <a:ext cx="181" cy="18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00"/>
                    </a:gs>
                    <a:gs pos="100000">
                      <a:srgbClr val="CC9900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hr-HR"/>
                </a:p>
              </p:txBody>
            </p:sp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auto">
                <a:xfrm flipH="1">
                  <a:off x="1927" y="1797"/>
                  <a:ext cx="113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hr-HR"/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auto">
                <a:xfrm flipH="1">
                  <a:off x="793" y="1797"/>
                  <a:ext cx="1134" cy="0"/>
                </a:xfrm>
                <a:prstGeom prst="line">
                  <a:avLst/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hr-HR"/>
                </a:p>
              </p:txBody>
            </p:sp>
            <p:sp>
              <p:nvSpPr>
                <p:cNvPr id="4103" name="Oval 7"/>
                <p:cNvSpPr>
                  <a:spLocks noChangeArrowheads="1"/>
                </p:cNvSpPr>
                <p:nvPr/>
              </p:nvSpPr>
              <p:spPr bwMode="auto">
                <a:xfrm>
                  <a:off x="657" y="1706"/>
                  <a:ext cx="182" cy="18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hr-HR"/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auto">
                <a:xfrm>
                  <a:off x="748" y="1797"/>
                  <a:ext cx="635" cy="0"/>
                </a:xfrm>
                <a:prstGeom prst="line">
                  <a:avLst/>
                </a:prstGeom>
                <a:solidFill>
                  <a:schemeClr val="bg1"/>
                </a:solidFill>
                <a:ln w="28575">
                  <a:solidFill>
                    <a:schemeClr val="bg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hr-HR"/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auto">
                <a:xfrm>
                  <a:off x="2426" y="1797"/>
                  <a:ext cx="635" cy="0"/>
                </a:xfrm>
                <a:prstGeom prst="lin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 type="triangle" w="med" len="med"/>
                  <a:tailEnd/>
                </a:ln>
                <a:effectLst/>
              </p:spPr>
              <p:txBody>
                <a:bodyPr/>
                <a:lstStyle/>
                <a:p>
                  <a:endParaRPr lang="hr-HR"/>
                </a:p>
              </p:txBody>
            </p:sp>
          </p:grpSp>
          <p:sp>
            <p:nvSpPr>
              <p:cNvPr id="4125" name="Line 29"/>
              <p:cNvSpPr>
                <a:spLocks noChangeShapeType="1"/>
              </p:cNvSpPr>
              <p:nvPr/>
            </p:nvSpPr>
            <p:spPr bwMode="auto">
              <a:xfrm flipV="1">
                <a:off x="3152" y="1026"/>
                <a:ext cx="0" cy="771"/>
              </a:xfrm>
              <a:prstGeom prst="line">
                <a:avLst/>
              </a:prstGeom>
              <a:noFill/>
              <a:ln w="28575">
                <a:solidFill>
                  <a:srgbClr val="3366CC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4126" name="Line 30"/>
              <p:cNvSpPr>
                <a:spLocks noChangeShapeType="1"/>
              </p:cNvSpPr>
              <p:nvPr/>
            </p:nvSpPr>
            <p:spPr bwMode="auto">
              <a:xfrm flipV="1">
                <a:off x="703" y="1797"/>
                <a:ext cx="0" cy="771"/>
              </a:xfrm>
              <a:prstGeom prst="lin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  <a:round/>
                <a:headEnd type="triangle" w="med" len="med"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</p:grpSp>
        <p:sp>
          <p:nvSpPr>
            <p:cNvPr id="4129" name="Rectangle 33"/>
            <p:cNvSpPr>
              <a:spLocks noChangeArrowheads="1"/>
            </p:cNvSpPr>
            <p:nvPr/>
          </p:nvSpPr>
          <p:spPr bwMode="auto">
            <a:xfrm>
              <a:off x="3152" y="1842"/>
              <a:ext cx="3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 i="1">
                  <a:latin typeface="Times New Roman" pitchFamily="18" charset="0"/>
                </a:rPr>
                <a:t>F</a:t>
              </a:r>
              <a:r>
                <a:rPr lang="hr-HR" sz="2400" i="1" baseline="-25000">
                  <a:latin typeface="Times New Roman" pitchFamily="18" charset="0"/>
                </a:rPr>
                <a:t>cp</a:t>
              </a:r>
              <a:endParaRPr lang="hr-HR" sz="2400" i="1">
                <a:latin typeface="Times New Roman" pitchFamily="18" charset="0"/>
              </a:endParaRPr>
            </a:p>
          </p:txBody>
        </p:sp>
        <p:sp>
          <p:nvSpPr>
            <p:cNvPr id="4130" name="Rectangle 34"/>
            <p:cNvSpPr>
              <a:spLocks noChangeArrowheads="1"/>
            </p:cNvSpPr>
            <p:nvPr/>
          </p:nvSpPr>
          <p:spPr bwMode="auto">
            <a:xfrm>
              <a:off x="3878" y="1433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 i="1">
                  <a:latin typeface="Times New Roman" pitchFamily="18" charset="0"/>
                </a:rPr>
                <a:t>v</a:t>
              </a:r>
            </a:p>
          </p:txBody>
        </p:sp>
        <p:sp>
          <p:nvSpPr>
            <p:cNvPr id="4132" name="Rectangle 36"/>
            <p:cNvSpPr>
              <a:spLocks noChangeArrowheads="1"/>
            </p:cNvSpPr>
            <p:nvPr/>
          </p:nvSpPr>
          <p:spPr bwMode="auto">
            <a:xfrm rot="10800000">
              <a:off x="1800" y="2205"/>
              <a:ext cx="354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 i="1" dirty="0">
                  <a:solidFill>
                    <a:schemeClr val="bg1"/>
                  </a:solidFill>
                  <a:latin typeface="Times New Roman" pitchFamily="18" charset="0"/>
                </a:rPr>
                <a:t>F</a:t>
              </a:r>
              <a:r>
                <a:rPr lang="hr-HR" sz="2400" i="1" baseline="-25000" dirty="0">
                  <a:solidFill>
                    <a:schemeClr val="bg1"/>
                  </a:solidFill>
                  <a:latin typeface="Times New Roman" pitchFamily="18" charset="0"/>
                </a:rPr>
                <a:t>cp</a:t>
              </a:r>
              <a:endParaRPr lang="hr-HR" sz="2400" i="1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4133" name="Rectangle 37"/>
            <p:cNvSpPr>
              <a:spLocks noChangeArrowheads="1"/>
            </p:cNvSpPr>
            <p:nvPr/>
          </p:nvSpPr>
          <p:spPr bwMode="auto">
            <a:xfrm rot="10800000">
              <a:off x="1228" y="2614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 i="1" dirty="0">
                  <a:solidFill>
                    <a:schemeClr val="bg1"/>
                  </a:solidFill>
                  <a:latin typeface="Times New Roman" pitchFamily="18" charset="0"/>
                </a:rPr>
                <a:t>v</a:t>
              </a:r>
            </a:p>
          </p:txBody>
        </p:sp>
      </p:grpSp>
      <p:sp>
        <p:nvSpPr>
          <p:cNvPr id="4135" name="Oval 39"/>
          <p:cNvSpPr>
            <a:spLocks noChangeArrowheads="1"/>
          </p:cNvSpPr>
          <p:nvPr/>
        </p:nvSpPr>
        <p:spPr bwMode="auto">
          <a:xfrm>
            <a:off x="2268538" y="1484313"/>
            <a:ext cx="3887787" cy="38893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4139" name="Oval 43"/>
          <p:cNvSpPr>
            <a:spLocks noChangeArrowheads="1"/>
          </p:cNvSpPr>
          <p:nvPr/>
        </p:nvSpPr>
        <p:spPr bwMode="auto">
          <a:xfrm>
            <a:off x="6011863" y="3284538"/>
            <a:ext cx="303212" cy="306387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CC99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"/>
                                        <p:tgtEl>
                                          <p:spTgt spid="4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4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64800000">
                                      <p:cBhvr>
                                        <p:cTn id="18" dur="1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5" grpId="0" animBg="1"/>
      <p:bldP spid="4139" grpId="0" animBg="1"/>
      <p:bldP spid="413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>
            <a:grpSpLocks/>
          </p:cNvGrpSpPr>
          <p:nvPr/>
        </p:nvGrpSpPr>
        <p:grpSpPr bwMode="auto">
          <a:xfrm rot="-441461">
            <a:off x="539750" y="1484313"/>
            <a:ext cx="4032250" cy="2736850"/>
            <a:chOff x="476" y="1162"/>
            <a:chExt cx="2540" cy="1724"/>
          </a:xfrm>
        </p:grpSpPr>
        <p:sp>
          <p:nvSpPr>
            <p:cNvPr id="5126" name="Line 6"/>
            <p:cNvSpPr>
              <a:spLocks noChangeShapeType="1"/>
            </p:cNvSpPr>
            <p:nvPr/>
          </p:nvSpPr>
          <p:spPr bwMode="auto">
            <a:xfrm flipV="1">
              <a:off x="521" y="2024"/>
              <a:ext cx="1225" cy="0"/>
            </a:xfrm>
            <a:prstGeom prst="line">
              <a:avLst/>
            </a:prstGeom>
            <a:noFill/>
            <a:ln w="9525">
              <a:solidFill>
                <a:srgbClr val="66FFFF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5127" name="Line 7"/>
            <p:cNvSpPr>
              <a:spLocks noChangeShapeType="1"/>
            </p:cNvSpPr>
            <p:nvPr/>
          </p:nvSpPr>
          <p:spPr bwMode="auto">
            <a:xfrm flipV="1">
              <a:off x="1746" y="2024"/>
              <a:ext cx="12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5128" name="Oval 8"/>
            <p:cNvSpPr>
              <a:spLocks noChangeArrowheads="1"/>
            </p:cNvSpPr>
            <p:nvPr/>
          </p:nvSpPr>
          <p:spPr bwMode="auto">
            <a:xfrm>
              <a:off x="2925" y="1979"/>
              <a:ext cx="91" cy="9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5129" name="Oval 9"/>
            <p:cNvSpPr>
              <a:spLocks noChangeArrowheads="1"/>
            </p:cNvSpPr>
            <p:nvPr/>
          </p:nvSpPr>
          <p:spPr bwMode="auto">
            <a:xfrm>
              <a:off x="476" y="1979"/>
              <a:ext cx="91" cy="90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rgbClr val="66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5130" name="Line 10"/>
            <p:cNvSpPr>
              <a:spLocks noChangeShapeType="1"/>
            </p:cNvSpPr>
            <p:nvPr/>
          </p:nvSpPr>
          <p:spPr bwMode="auto">
            <a:xfrm flipV="1">
              <a:off x="2971" y="1162"/>
              <a:ext cx="0" cy="862"/>
            </a:xfrm>
            <a:prstGeom prst="line">
              <a:avLst/>
            </a:prstGeom>
            <a:noFill/>
            <a:ln w="28575">
              <a:solidFill>
                <a:srgbClr val="3366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5131" name="Line 11"/>
            <p:cNvSpPr>
              <a:spLocks noChangeShapeType="1"/>
            </p:cNvSpPr>
            <p:nvPr/>
          </p:nvSpPr>
          <p:spPr bwMode="auto">
            <a:xfrm flipV="1">
              <a:off x="521" y="2024"/>
              <a:ext cx="0" cy="862"/>
            </a:xfrm>
            <a:prstGeom prst="line">
              <a:avLst/>
            </a:prstGeom>
            <a:noFill/>
            <a:ln w="9525">
              <a:solidFill>
                <a:srgbClr val="66FFFF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 rot="-441461">
            <a:off x="539750" y="1484313"/>
            <a:ext cx="4032250" cy="2736850"/>
            <a:chOff x="476" y="1162"/>
            <a:chExt cx="2540" cy="1724"/>
          </a:xfrm>
        </p:grpSpPr>
        <p:sp>
          <p:nvSpPr>
            <p:cNvPr id="5156" name="Line 36"/>
            <p:cNvSpPr>
              <a:spLocks noChangeShapeType="1"/>
            </p:cNvSpPr>
            <p:nvPr/>
          </p:nvSpPr>
          <p:spPr bwMode="auto">
            <a:xfrm flipV="1">
              <a:off x="521" y="2024"/>
              <a:ext cx="122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5157" name="Line 37"/>
            <p:cNvSpPr>
              <a:spLocks noChangeShapeType="1"/>
            </p:cNvSpPr>
            <p:nvPr/>
          </p:nvSpPr>
          <p:spPr bwMode="auto">
            <a:xfrm flipV="1">
              <a:off x="1746" y="2024"/>
              <a:ext cx="12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5158" name="Oval 38"/>
            <p:cNvSpPr>
              <a:spLocks noChangeArrowheads="1"/>
            </p:cNvSpPr>
            <p:nvPr/>
          </p:nvSpPr>
          <p:spPr bwMode="auto">
            <a:xfrm>
              <a:off x="2925" y="1979"/>
              <a:ext cx="91" cy="9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5159" name="Oval 39"/>
            <p:cNvSpPr>
              <a:spLocks noChangeArrowheads="1"/>
            </p:cNvSpPr>
            <p:nvPr/>
          </p:nvSpPr>
          <p:spPr bwMode="auto">
            <a:xfrm>
              <a:off x="476" y="1979"/>
              <a:ext cx="91" cy="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5160" name="Line 40"/>
            <p:cNvSpPr>
              <a:spLocks noChangeShapeType="1"/>
            </p:cNvSpPr>
            <p:nvPr/>
          </p:nvSpPr>
          <p:spPr bwMode="auto">
            <a:xfrm flipV="1">
              <a:off x="2971" y="1162"/>
              <a:ext cx="0" cy="862"/>
            </a:xfrm>
            <a:prstGeom prst="line">
              <a:avLst/>
            </a:prstGeom>
            <a:noFill/>
            <a:ln w="28575">
              <a:solidFill>
                <a:srgbClr val="3366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5161" name="Line 41"/>
            <p:cNvSpPr>
              <a:spLocks noChangeShapeType="1"/>
            </p:cNvSpPr>
            <p:nvPr/>
          </p:nvSpPr>
          <p:spPr bwMode="auto">
            <a:xfrm flipV="1">
              <a:off x="521" y="2024"/>
              <a:ext cx="0" cy="86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</p:grpSp>
      <p:sp>
        <p:nvSpPr>
          <p:cNvPr id="5162" name="Oval 42"/>
          <p:cNvSpPr>
            <a:spLocks noChangeArrowheads="1"/>
          </p:cNvSpPr>
          <p:nvPr/>
        </p:nvSpPr>
        <p:spPr bwMode="auto">
          <a:xfrm>
            <a:off x="611188" y="908050"/>
            <a:ext cx="3887787" cy="38893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5133" name="Arc 13"/>
          <p:cNvSpPr>
            <a:spLocks/>
          </p:cNvSpPr>
          <p:nvPr/>
        </p:nvSpPr>
        <p:spPr bwMode="auto">
          <a:xfrm>
            <a:off x="2557463" y="2119313"/>
            <a:ext cx="1000125" cy="736600"/>
          </a:xfrm>
          <a:custGeom>
            <a:avLst/>
            <a:gdLst>
              <a:gd name="G0" fmla="+- 0 0 0"/>
              <a:gd name="G1" fmla="+- 15773 0 0"/>
              <a:gd name="G2" fmla="+- 21600 0 0"/>
              <a:gd name="T0" fmla="*/ 14757 w 21416"/>
              <a:gd name="T1" fmla="*/ 0 h 15773"/>
              <a:gd name="T2" fmla="*/ 21416 w 21416"/>
              <a:gd name="T3" fmla="*/ 12961 h 15773"/>
              <a:gd name="T4" fmla="*/ 0 w 21416"/>
              <a:gd name="T5" fmla="*/ 15773 h 157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416" h="15773" fill="none" extrusionOk="0">
                <a:moveTo>
                  <a:pt x="14757" y="-1"/>
                </a:moveTo>
                <a:cubicBezTo>
                  <a:pt x="18411" y="3418"/>
                  <a:pt x="20764" y="7999"/>
                  <a:pt x="21416" y="12960"/>
                </a:cubicBezTo>
              </a:path>
              <a:path w="21416" h="15773" stroke="0" extrusionOk="0">
                <a:moveTo>
                  <a:pt x="14757" y="-1"/>
                </a:moveTo>
                <a:cubicBezTo>
                  <a:pt x="18411" y="3418"/>
                  <a:pt x="20764" y="7999"/>
                  <a:pt x="21416" y="12960"/>
                </a:cubicBezTo>
                <a:lnTo>
                  <a:pt x="0" y="15773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5139" name="Line 19"/>
          <p:cNvSpPr>
            <a:spLocks noChangeShapeType="1"/>
          </p:cNvSpPr>
          <p:nvPr/>
        </p:nvSpPr>
        <p:spPr bwMode="auto">
          <a:xfrm rot="21158539" flipV="1">
            <a:off x="4394200" y="1239838"/>
            <a:ext cx="0" cy="1368425"/>
          </a:xfrm>
          <a:prstGeom prst="line">
            <a:avLst/>
          </a:prstGeom>
          <a:noFill/>
          <a:ln w="28575">
            <a:solidFill>
              <a:srgbClr val="3366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5148" name="Line 28"/>
          <p:cNvSpPr>
            <a:spLocks noChangeShapeType="1"/>
          </p:cNvSpPr>
          <p:nvPr/>
        </p:nvSpPr>
        <p:spPr bwMode="auto">
          <a:xfrm rot="18725025" flipV="1">
            <a:off x="3360738" y="280987"/>
            <a:ext cx="0" cy="1368425"/>
          </a:xfrm>
          <a:prstGeom prst="line">
            <a:avLst/>
          </a:prstGeom>
          <a:noFill/>
          <a:ln w="28575">
            <a:solidFill>
              <a:srgbClr val="3366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5153" name="Line 33"/>
          <p:cNvSpPr>
            <a:spLocks noChangeShapeType="1"/>
          </p:cNvSpPr>
          <p:nvPr/>
        </p:nvSpPr>
        <p:spPr bwMode="auto">
          <a:xfrm flipH="1">
            <a:off x="7019925" y="1341438"/>
            <a:ext cx="863600" cy="4318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5163" name="Rectangle 43"/>
          <p:cNvSpPr>
            <a:spLocks noChangeArrowheads="1"/>
          </p:cNvSpPr>
          <p:nvPr/>
        </p:nvSpPr>
        <p:spPr bwMode="auto">
          <a:xfrm>
            <a:off x="2914650" y="2276475"/>
            <a:ext cx="554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  <a:sym typeface="Symbol" pitchFamily="18" charset="2"/>
              </a:rPr>
              <a:t></a:t>
            </a:r>
          </a:p>
        </p:txBody>
      </p:sp>
      <p:sp>
        <p:nvSpPr>
          <p:cNvPr id="5164" name="Rectangle 44"/>
          <p:cNvSpPr>
            <a:spLocks noChangeArrowheads="1"/>
          </p:cNvSpPr>
          <p:nvPr/>
        </p:nvSpPr>
        <p:spPr bwMode="auto">
          <a:xfrm>
            <a:off x="3635375" y="2636838"/>
            <a:ext cx="303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r</a:t>
            </a:r>
          </a:p>
        </p:txBody>
      </p:sp>
      <p:sp>
        <p:nvSpPr>
          <p:cNvPr id="5165" name="Rectangle 45"/>
          <p:cNvSpPr>
            <a:spLocks noChangeArrowheads="1"/>
          </p:cNvSpPr>
          <p:nvPr/>
        </p:nvSpPr>
        <p:spPr bwMode="auto">
          <a:xfrm>
            <a:off x="4570413" y="2349500"/>
            <a:ext cx="369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A</a:t>
            </a:r>
          </a:p>
        </p:txBody>
      </p:sp>
      <p:sp>
        <p:nvSpPr>
          <p:cNvPr id="5166" name="Rectangle 46"/>
          <p:cNvSpPr>
            <a:spLocks noChangeArrowheads="1"/>
          </p:cNvSpPr>
          <p:nvPr/>
        </p:nvSpPr>
        <p:spPr bwMode="auto">
          <a:xfrm>
            <a:off x="3706813" y="836613"/>
            <a:ext cx="369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B</a:t>
            </a:r>
          </a:p>
        </p:txBody>
      </p:sp>
      <p:sp>
        <p:nvSpPr>
          <p:cNvPr id="5167" name="Rectangle 47"/>
          <p:cNvSpPr>
            <a:spLocks noChangeArrowheads="1"/>
          </p:cNvSpPr>
          <p:nvPr/>
        </p:nvSpPr>
        <p:spPr bwMode="auto">
          <a:xfrm>
            <a:off x="4283075" y="1123950"/>
            <a:ext cx="442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v</a:t>
            </a:r>
            <a:r>
              <a:rPr lang="hr-HR" sz="2400" i="1" baseline="-25000">
                <a:latin typeface="Times New Roman" pitchFamily="18" charset="0"/>
              </a:rPr>
              <a:t>A</a:t>
            </a:r>
          </a:p>
        </p:txBody>
      </p:sp>
      <p:sp>
        <p:nvSpPr>
          <p:cNvPr id="5168" name="Rectangle 48"/>
          <p:cNvSpPr>
            <a:spLocks noChangeArrowheads="1"/>
          </p:cNvSpPr>
          <p:nvPr/>
        </p:nvSpPr>
        <p:spPr bwMode="auto">
          <a:xfrm>
            <a:off x="2914650" y="188913"/>
            <a:ext cx="442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v</a:t>
            </a:r>
            <a:r>
              <a:rPr lang="hr-HR" sz="2400" i="1" baseline="-25000">
                <a:latin typeface="Times New Roman" pitchFamily="18" charset="0"/>
              </a:rPr>
              <a:t>B</a:t>
            </a:r>
          </a:p>
        </p:txBody>
      </p:sp>
      <p:sp>
        <p:nvSpPr>
          <p:cNvPr id="5169" name="Rectangle 49"/>
          <p:cNvSpPr>
            <a:spLocks noChangeArrowheads="1"/>
          </p:cNvSpPr>
          <p:nvPr/>
        </p:nvSpPr>
        <p:spPr bwMode="auto">
          <a:xfrm>
            <a:off x="2338388" y="2924175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O</a:t>
            </a:r>
          </a:p>
        </p:txBody>
      </p:sp>
      <p:sp>
        <p:nvSpPr>
          <p:cNvPr id="5170" name="Line 50"/>
          <p:cNvSpPr>
            <a:spLocks noChangeShapeType="1"/>
          </p:cNvSpPr>
          <p:nvPr/>
        </p:nvSpPr>
        <p:spPr bwMode="auto">
          <a:xfrm>
            <a:off x="3851275" y="1412875"/>
            <a:ext cx="647700" cy="1223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5171" name="Rectangle 51"/>
          <p:cNvSpPr>
            <a:spLocks noChangeArrowheads="1"/>
          </p:cNvSpPr>
          <p:nvPr/>
        </p:nvSpPr>
        <p:spPr bwMode="auto">
          <a:xfrm>
            <a:off x="7883525" y="1484313"/>
            <a:ext cx="442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v</a:t>
            </a:r>
            <a:r>
              <a:rPr lang="hr-HR" sz="2400" i="1" baseline="-25000">
                <a:latin typeface="Times New Roman" pitchFamily="18" charset="0"/>
              </a:rPr>
              <a:t>A</a:t>
            </a:r>
          </a:p>
        </p:txBody>
      </p:sp>
      <p:sp>
        <p:nvSpPr>
          <p:cNvPr id="5172" name="Rectangle 52"/>
          <p:cNvSpPr>
            <a:spLocks noChangeArrowheads="1"/>
          </p:cNvSpPr>
          <p:nvPr/>
        </p:nvSpPr>
        <p:spPr bwMode="auto">
          <a:xfrm>
            <a:off x="6875463" y="1844675"/>
            <a:ext cx="4429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v</a:t>
            </a:r>
            <a:r>
              <a:rPr lang="hr-HR" sz="2400" i="1" baseline="-25000">
                <a:latin typeface="Times New Roman" pitchFamily="18" charset="0"/>
              </a:rPr>
              <a:t>B</a:t>
            </a:r>
          </a:p>
        </p:txBody>
      </p:sp>
      <p:sp>
        <p:nvSpPr>
          <p:cNvPr id="5173" name="Rectangle 53"/>
          <p:cNvSpPr>
            <a:spLocks noChangeArrowheads="1"/>
          </p:cNvSpPr>
          <p:nvPr/>
        </p:nvSpPr>
        <p:spPr bwMode="auto">
          <a:xfrm>
            <a:off x="7091363" y="1052513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  <a:sym typeface="Symbol" pitchFamily="18" charset="2"/>
              </a:rPr>
              <a:t>v</a:t>
            </a:r>
          </a:p>
        </p:txBody>
      </p:sp>
      <p:sp>
        <p:nvSpPr>
          <p:cNvPr id="5174" name="Arc 54"/>
          <p:cNvSpPr>
            <a:spLocks/>
          </p:cNvSpPr>
          <p:nvPr/>
        </p:nvSpPr>
        <p:spPr bwMode="auto">
          <a:xfrm>
            <a:off x="7367588" y="1782763"/>
            <a:ext cx="695325" cy="998537"/>
          </a:xfrm>
          <a:custGeom>
            <a:avLst/>
            <a:gdLst>
              <a:gd name="G0" fmla="+- 14919 0 0"/>
              <a:gd name="G1" fmla="+- 21395 0 0"/>
              <a:gd name="G2" fmla="+- 21600 0 0"/>
              <a:gd name="T0" fmla="*/ 0 w 14919"/>
              <a:gd name="T1" fmla="*/ 5775 h 21395"/>
              <a:gd name="T2" fmla="*/ 11950 w 14919"/>
              <a:gd name="T3" fmla="*/ 0 h 21395"/>
              <a:gd name="T4" fmla="*/ 14919 w 14919"/>
              <a:gd name="T5" fmla="*/ 21395 h 21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919" h="21395" fill="none" extrusionOk="0">
                <a:moveTo>
                  <a:pt x="0" y="5775"/>
                </a:moveTo>
                <a:cubicBezTo>
                  <a:pt x="3278" y="2643"/>
                  <a:pt x="7459" y="623"/>
                  <a:pt x="11950" y="0"/>
                </a:cubicBezTo>
              </a:path>
              <a:path w="14919" h="21395" stroke="0" extrusionOk="0">
                <a:moveTo>
                  <a:pt x="0" y="5775"/>
                </a:moveTo>
                <a:cubicBezTo>
                  <a:pt x="3278" y="2643"/>
                  <a:pt x="7459" y="623"/>
                  <a:pt x="11950" y="0"/>
                </a:cubicBezTo>
                <a:lnTo>
                  <a:pt x="14919" y="21395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5175" name="Rectangle 55"/>
          <p:cNvSpPr>
            <a:spLocks noChangeArrowheads="1"/>
          </p:cNvSpPr>
          <p:nvPr/>
        </p:nvSpPr>
        <p:spPr bwMode="auto">
          <a:xfrm>
            <a:off x="7378700" y="1773238"/>
            <a:ext cx="554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  <a:sym typeface="Symbol" pitchFamily="18" charset="2"/>
              </a:rPr>
              <a:t></a:t>
            </a:r>
          </a:p>
        </p:txBody>
      </p:sp>
      <p:sp>
        <p:nvSpPr>
          <p:cNvPr id="5176" name="Rectangle 56"/>
          <p:cNvSpPr>
            <a:spLocks noChangeArrowheads="1"/>
          </p:cNvSpPr>
          <p:nvPr/>
        </p:nvSpPr>
        <p:spPr bwMode="auto">
          <a:xfrm>
            <a:off x="4932363" y="3716338"/>
            <a:ext cx="1554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v</a:t>
            </a:r>
            <a:r>
              <a:rPr lang="hr-HR" sz="2400" i="1" baseline="-25000">
                <a:latin typeface="Times New Roman" pitchFamily="18" charset="0"/>
              </a:rPr>
              <a:t>A</a:t>
            </a:r>
            <a:r>
              <a:rPr lang="hr-HR" sz="2400" i="1">
                <a:latin typeface="Times New Roman" pitchFamily="18" charset="0"/>
              </a:rPr>
              <a:t> = v</a:t>
            </a:r>
            <a:r>
              <a:rPr lang="hr-HR" sz="2400" i="1" baseline="-25000">
                <a:latin typeface="Times New Roman" pitchFamily="18" charset="0"/>
              </a:rPr>
              <a:t>B</a:t>
            </a:r>
            <a:r>
              <a:rPr lang="hr-HR" sz="2400" i="1">
                <a:latin typeface="Times New Roman" pitchFamily="18" charset="0"/>
              </a:rPr>
              <a:t> = v</a:t>
            </a:r>
            <a:endParaRPr lang="hr-HR" sz="2400" i="1" baseline="-25000">
              <a:latin typeface="Times New Roman" pitchFamily="18" charset="0"/>
            </a:endParaRPr>
          </a:p>
        </p:txBody>
      </p:sp>
      <p:graphicFrame>
        <p:nvGraphicFramePr>
          <p:cNvPr id="5178" name="Object 58"/>
          <p:cNvGraphicFramePr>
            <a:graphicFrameLocks noChangeAspect="1"/>
          </p:cNvGraphicFramePr>
          <p:nvPr/>
        </p:nvGraphicFramePr>
        <p:xfrm>
          <a:off x="971550" y="5229225"/>
          <a:ext cx="1368425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09480" imgH="393480" progId="Equation.3">
                  <p:embed/>
                </p:oleObj>
              </mc:Choice>
              <mc:Fallback>
                <p:oleObj name="Equation" r:id="rId2" imgW="60948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229225"/>
                        <a:ext cx="1368425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80" name="Object 60"/>
          <p:cNvGraphicFramePr>
            <a:graphicFrameLocks noChangeAspect="1"/>
          </p:cNvGraphicFramePr>
          <p:nvPr/>
        </p:nvGraphicFramePr>
        <p:xfrm>
          <a:off x="2700338" y="5157788"/>
          <a:ext cx="15113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60240" imgH="393480" progId="Equation.3">
                  <p:embed/>
                </p:oleObj>
              </mc:Choice>
              <mc:Fallback>
                <p:oleObj name="Equation" r:id="rId4" imgW="66024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5157788"/>
                        <a:ext cx="15113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83" name="Object 63"/>
          <p:cNvGraphicFramePr>
            <a:graphicFrameLocks noChangeAspect="1"/>
          </p:cNvGraphicFramePr>
          <p:nvPr/>
        </p:nvGraphicFramePr>
        <p:xfrm>
          <a:off x="4787900" y="4797425"/>
          <a:ext cx="287972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20480" imgH="558720" progId="Equation.3">
                  <p:embed/>
                </p:oleObj>
              </mc:Choice>
              <mc:Fallback>
                <p:oleObj name="Equation" r:id="rId6" imgW="1320480" imgH="55872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4797425"/>
                        <a:ext cx="2879725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400000">
                                      <p:cBhvr>
                                        <p:cTn id="3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0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06358E-6 L 0.38941 0.00948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5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00" y="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75723E-6 L 0.45521 0.18058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5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800" y="9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1000"/>
                                        <p:tgtEl>
                                          <p:spTgt spid="5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1000"/>
                                        <p:tgtEl>
                                          <p:spTgt spid="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5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5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2" grpId="0" animBg="1"/>
      <p:bldP spid="5133" grpId="0" animBg="1"/>
      <p:bldP spid="5139" grpId="0" animBg="1"/>
      <p:bldP spid="5139" grpId="1" animBg="1"/>
      <p:bldP spid="5148" grpId="0" animBg="1"/>
      <p:bldP spid="5148" grpId="1" animBg="1"/>
      <p:bldP spid="5153" grpId="0" animBg="1"/>
      <p:bldP spid="5163" grpId="0"/>
      <p:bldP spid="5164" grpId="0"/>
      <p:bldP spid="5165" grpId="0"/>
      <p:bldP spid="5166" grpId="0"/>
      <p:bldP spid="5167" grpId="0"/>
      <p:bldP spid="5168" grpId="0"/>
      <p:bldP spid="5169" grpId="0"/>
      <p:bldP spid="5170" grpId="0" animBg="1"/>
      <p:bldP spid="5171" grpId="0"/>
      <p:bldP spid="5172" grpId="0"/>
      <p:bldP spid="5173" grpId="0"/>
      <p:bldP spid="5174" grpId="0" animBg="1"/>
      <p:bldP spid="5175" grpId="0"/>
      <p:bldP spid="517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6" name="Line 22"/>
          <p:cNvSpPr>
            <a:spLocks noChangeShapeType="1"/>
          </p:cNvSpPr>
          <p:nvPr/>
        </p:nvSpPr>
        <p:spPr bwMode="auto">
          <a:xfrm flipV="1">
            <a:off x="2195513" y="3500438"/>
            <a:ext cx="252095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754063" y="547688"/>
          <a:ext cx="1152525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20560" imgH="393480" progId="Equation.3">
                  <p:embed/>
                </p:oleObj>
              </mc:Choice>
              <mc:Fallback>
                <p:oleObj name="Equation" r:id="rId2" imgW="52056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063" y="547688"/>
                        <a:ext cx="1152525" cy="8699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8"/>
          <p:cNvGraphicFramePr>
            <a:graphicFrameLocks noChangeAspect="1"/>
          </p:cNvGraphicFramePr>
          <p:nvPr/>
        </p:nvGraphicFramePr>
        <p:xfrm>
          <a:off x="2411413" y="547688"/>
          <a:ext cx="1368425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60240" imgH="406080" progId="Equation.3">
                  <p:embed/>
                </p:oleObj>
              </mc:Choice>
              <mc:Fallback>
                <p:oleObj name="Equation" r:id="rId4" imgW="660240" imgH="4060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547688"/>
                        <a:ext cx="1368425" cy="8429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4354513" y="692150"/>
            <a:ext cx="1841500" cy="45720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a</a:t>
            </a:r>
            <a:r>
              <a:rPr lang="hr-HR" sz="2400" i="1" baseline="-25000">
                <a:latin typeface="Times New Roman" pitchFamily="18" charset="0"/>
              </a:rPr>
              <a:t>cp</a:t>
            </a:r>
            <a:r>
              <a:rPr lang="hr-HR" sz="2400" i="1">
                <a:latin typeface="Times New Roman" pitchFamily="18" charset="0"/>
              </a:rPr>
              <a:t> = </a:t>
            </a:r>
            <a:r>
              <a:rPr lang="hr-HR" sz="2400">
                <a:latin typeface="Times New Roman" pitchFamily="18" charset="0"/>
              </a:rPr>
              <a:t>4</a:t>
            </a:r>
            <a:r>
              <a:rPr lang="hr-HR" sz="2400" i="1">
                <a:latin typeface="Times New Roman" pitchFamily="18" charset="0"/>
                <a:sym typeface="Symbol" pitchFamily="18" charset="2"/>
              </a:rPr>
              <a:t> </a:t>
            </a:r>
            <a:r>
              <a:rPr lang="hr-HR" sz="2400" i="1" baseline="30000">
                <a:latin typeface="Times New Roman" pitchFamily="18" charset="0"/>
                <a:sym typeface="Symbol" pitchFamily="18" charset="2"/>
              </a:rPr>
              <a:t>2</a:t>
            </a:r>
            <a:r>
              <a:rPr lang="hr-HR" sz="2400" i="1">
                <a:latin typeface="Times New Roman" pitchFamily="18" charset="0"/>
                <a:sym typeface="Symbol" pitchFamily="18" charset="2"/>
              </a:rPr>
              <a:t>f </a:t>
            </a:r>
            <a:r>
              <a:rPr lang="hr-HR" sz="2400" i="1" baseline="30000">
                <a:latin typeface="Times New Roman" pitchFamily="18" charset="0"/>
                <a:sym typeface="Symbol" pitchFamily="18" charset="2"/>
              </a:rPr>
              <a:t>2</a:t>
            </a:r>
            <a:r>
              <a:rPr lang="hr-HR" sz="2400" i="1">
                <a:latin typeface="Times New Roman" pitchFamily="18" charset="0"/>
                <a:sym typeface="Symbol" pitchFamily="18" charset="2"/>
              </a:rPr>
              <a:t>r</a:t>
            </a:r>
            <a:r>
              <a:rPr lang="hr-HR" sz="2400" i="1">
                <a:latin typeface="Times New Roman" pitchFamily="18" charset="0"/>
              </a:rPr>
              <a:t> </a:t>
            </a:r>
            <a:endParaRPr lang="hr-HR" sz="2400" i="1" baseline="-25000">
              <a:latin typeface="Times New Roman" pitchFamily="18" charset="0"/>
            </a:endParaRPr>
          </a:p>
        </p:txBody>
      </p:sp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6875463" y="692150"/>
            <a:ext cx="1317625" cy="45720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 dirty="0">
                <a:latin typeface="Times New Roman" pitchFamily="18" charset="0"/>
              </a:rPr>
              <a:t>a</a:t>
            </a:r>
            <a:r>
              <a:rPr lang="hr-HR" sz="2400" i="1" baseline="-25000" dirty="0">
                <a:latin typeface="Times New Roman" pitchFamily="18" charset="0"/>
              </a:rPr>
              <a:t>cp</a:t>
            </a:r>
            <a:r>
              <a:rPr lang="hr-HR" sz="2400" i="1" dirty="0">
                <a:latin typeface="Times New Roman" pitchFamily="18" charset="0"/>
              </a:rPr>
              <a:t> = </a:t>
            </a:r>
            <a:r>
              <a:rPr lang="hr-HR" sz="2400" dirty="0">
                <a:latin typeface="Times New Roman" pitchFamily="18" charset="0"/>
                <a:sym typeface="Symbol" pitchFamily="18" charset="2"/>
              </a:rPr>
              <a:t></a:t>
            </a:r>
            <a:r>
              <a:rPr lang="hr-HR" sz="2400" i="1" baseline="30000" dirty="0">
                <a:latin typeface="Times New Roman" pitchFamily="18" charset="0"/>
                <a:sym typeface="Symbol" pitchFamily="18" charset="2"/>
              </a:rPr>
              <a:t>2</a:t>
            </a:r>
            <a:r>
              <a:rPr lang="hr-HR" sz="2400" i="1" dirty="0">
                <a:latin typeface="Times New Roman" pitchFamily="18" charset="0"/>
                <a:sym typeface="Symbol" pitchFamily="18" charset="2"/>
              </a:rPr>
              <a:t>r</a:t>
            </a:r>
            <a:endParaRPr lang="hr-HR" sz="2400" i="1" baseline="-25000" dirty="0">
              <a:latin typeface="Times New Roman" pitchFamily="18" charset="0"/>
            </a:endParaRPr>
          </a:p>
        </p:txBody>
      </p:sp>
      <p:graphicFrame>
        <p:nvGraphicFramePr>
          <p:cNvPr id="6156" name="Object 12"/>
          <p:cNvGraphicFramePr>
            <a:graphicFrameLocks noChangeAspect="1"/>
          </p:cNvGraphicFramePr>
          <p:nvPr/>
        </p:nvGraphicFramePr>
        <p:xfrm>
          <a:off x="2268538" y="1628775"/>
          <a:ext cx="1682750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74360" imgH="406080" progId="Equation.3">
                  <p:embed/>
                </p:oleObj>
              </mc:Choice>
              <mc:Fallback>
                <p:oleObj name="Equation" r:id="rId6" imgW="774360" imgH="4060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1628775"/>
                        <a:ext cx="1682750" cy="8842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8" name="Object 14"/>
          <p:cNvGraphicFramePr>
            <a:graphicFrameLocks noChangeAspect="1"/>
          </p:cNvGraphicFramePr>
          <p:nvPr/>
        </p:nvGraphicFramePr>
        <p:xfrm>
          <a:off x="468313" y="1628775"/>
          <a:ext cx="1366837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22080" imgH="393480" progId="Equation.3">
                  <p:embed/>
                </p:oleObj>
              </mc:Choice>
              <mc:Fallback>
                <p:oleObj name="Equation" r:id="rId8" imgW="622080" imgH="3934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628775"/>
                        <a:ext cx="1366837" cy="8636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9" name="Rectangle 15"/>
          <p:cNvSpPr>
            <a:spLocks noChangeArrowheads="1"/>
          </p:cNvSpPr>
          <p:nvPr/>
        </p:nvSpPr>
        <p:spPr bwMode="auto">
          <a:xfrm>
            <a:off x="4284663" y="1773238"/>
            <a:ext cx="2095500" cy="45720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F</a:t>
            </a:r>
            <a:r>
              <a:rPr lang="hr-HR" sz="2400" i="1" baseline="-25000">
                <a:latin typeface="Times New Roman" pitchFamily="18" charset="0"/>
              </a:rPr>
              <a:t>cp</a:t>
            </a:r>
            <a:r>
              <a:rPr lang="hr-HR" sz="2400" i="1">
                <a:latin typeface="Times New Roman" pitchFamily="18" charset="0"/>
              </a:rPr>
              <a:t> = </a:t>
            </a:r>
            <a:r>
              <a:rPr lang="hr-HR" sz="2400">
                <a:latin typeface="Times New Roman" pitchFamily="18" charset="0"/>
              </a:rPr>
              <a:t>4</a:t>
            </a:r>
            <a:r>
              <a:rPr lang="hr-HR" sz="2400" i="1">
                <a:latin typeface="Times New Roman" pitchFamily="18" charset="0"/>
                <a:sym typeface="Symbol" pitchFamily="18" charset="2"/>
              </a:rPr>
              <a:t> </a:t>
            </a:r>
            <a:r>
              <a:rPr lang="hr-HR" sz="2400" i="1" baseline="30000">
                <a:latin typeface="Times New Roman" pitchFamily="18" charset="0"/>
                <a:sym typeface="Symbol" pitchFamily="18" charset="2"/>
              </a:rPr>
              <a:t>2</a:t>
            </a:r>
            <a:r>
              <a:rPr lang="hr-HR" sz="2400" i="1">
                <a:latin typeface="Times New Roman" pitchFamily="18" charset="0"/>
                <a:sym typeface="Symbol" pitchFamily="18" charset="2"/>
              </a:rPr>
              <a:t>f </a:t>
            </a:r>
            <a:r>
              <a:rPr lang="hr-HR" sz="2400" i="1" baseline="30000">
                <a:latin typeface="Times New Roman" pitchFamily="18" charset="0"/>
                <a:sym typeface="Symbol" pitchFamily="18" charset="2"/>
              </a:rPr>
              <a:t>2</a:t>
            </a:r>
            <a:r>
              <a:rPr lang="hr-HR" sz="2400" i="1">
                <a:latin typeface="Times New Roman" pitchFamily="18" charset="0"/>
                <a:sym typeface="Symbol" pitchFamily="18" charset="2"/>
              </a:rPr>
              <a:t>r m</a:t>
            </a:r>
            <a:endParaRPr lang="hr-HR" sz="2400" i="1" baseline="-25000">
              <a:latin typeface="Times New Roman" pitchFamily="18" charset="0"/>
            </a:endParaRPr>
          </a:p>
        </p:txBody>
      </p:sp>
      <p:sp>
        <p:nvSpPr>
          <p:cNvPr id="6160" name="Rectangle 16"/>
          <p:cNvSpPr>
            <a:spLocks noChangeArrowheads="1"/>
          </p:cNvSpPr>
          <p:nvPr/>
        </p:nvSpPr>
        <p:spPr bwMode="auto">
          <a:xfrm>
            <a:off x="6661150" y="1773238"/>
            <a:ext cx="1724025" cy="45720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 dirty="0">
                <a:latin typeface="Times New Roman" pitchFamily="18" charset="0"/>
              </a:rPr>
              <a:t>F</a:t>
            </a:r>
            <a:r>
              <a:rPr lang="hr-HR" sz="2400" i="1" baseline="-25000" dirty="0">
                <a:latin typeface="Times New Roman" pitchFamily="18" charset="0"/>
              </a:rPr>
              <a:t>cp</a:t>
            </a:r>
            <a:r>
              <a:rPr lang="hr-HR" sz="2400" i="1" dirty="0">
                <a:latin typeface="Times New Roman" pitchFamily="18" charset="0"/>
              </a:rPr>
              <a:t> = </a:t>
            </a:r>
            <a:r>
              <a:rPr lang="hr-HR" sz="2400" dirty="0">
                <a:latin typeface="Times New Roman" pitchFamily="18" charset="0"/>
                <a:sym typeface="Symbol" pitchFamily="18" charset="2"/>
              </a:rPr>
              <a:t> </a:t>
            </a:r>
            <a:r>
              <a:rPr lang="hr-HR" sz="2400" i="1" baseline="30000" dirty="0">
                <a:latin typeface="Times New Roman" pitchFamily="18" charset="0"/>
                <a:sym typeface="Symbol" pitchFamily="18" charset="2"/>
              </a:rPr>
              <a:t>2</a:t>
            </a:r>
            <a:r>
              <a:rPr lang="hr-HR" sz="2400" i="1" dirty="0">
                <a:latin typeface="Times New Roman" pitchFamily="18" charset="0"/>
                <a:sym typeface="Symbol" pitchFamily="18" charset="2"/>
              </a:rPr>
              <a:t>r m</a:t>
            </a:r>
            <a:endParaRPr lang="hr-HR" sz="2400" i="1" baseline="-25000" dirty="0">
              <a:latin typeface="Times New Roman" pitchFamily="18" charset="0"/>
            </a:endParaRPr>
          </a:p>
        </p:txBody>
      </p:sp>
      <p:sp>
        <p:nvSpPr>
          <p:cNvPr id="6165" name="Oval 21"/>
          <p:cNvSpPr>
            <a:spLocks noChangeArrowheads="1"/>
          </p:cNvSpPr>
          <p:nvPr/>
        </p:nvSpPr>
        <p:spPr bwMode="auto">
          <a:xfrm>
            <a:off x="2051050" y="3716338"/>
            <a:ext cx="287338" cy="288925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CC99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6167" name="Rectangle 23"/>
          <p:cNvSpPr>
            <a:spLocks noChangeArrowheads="1"/>
          </p:cNvSpPr>
          <p:nvPr/>
        </p:nvSpPr>
        <p:spPr bwMode="auto">
          <a:xfrm>
            <a:off x="4716463" y="3500438"/>
            <a:ext cx="144462" cy="576262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6168" name="Line 24"/>
          <p:cNvSpPr>
            <a:spLocks noChangeShapeType="1"/>
          </p:cNvSpPr>
          <p:nvPr/>
        </p:nvSpPr>
        <p:spPr bwMode="auto">
          <a:xfrm>
            <a:off x="4787900" y="4076700"/>
            <a:ext cx="0" cy="1730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6169" name="Rectangle 25"/>
          <p:cNvSpPr>
            <a:spLocks noChangeArrowheads="1"/>
          </p:cNvSpPr>
          <p:nvPr/>
        </p:nvSpPr>
        <p:spPr bwMode="auto">
          <a:xfrm>
            <a:off x="4500563" y="5805488"/>
            <a:ext cx="576262" cy="144462"/>
          </a:xfrm>
          <a:prstGeom prst="rect">
            <a:avLst/>
          </a:prstGeom>
          <a:gradFill rotWithShape="1">
            <a:gsLst>
              <a:gs pos="0">
                <a:srgbClr val="FF3300">
                  <a:gamma/>
                  <a:shade val="46275"/>
                  <a:invGamma/>
                </a:srgbClr>
              </a:gs>
              <a:gs pos="50000">
                <a:srgbClr val="FF3300"/>
              </a:gs>
              <a:gs pos="100000">
                <a:srgbClr val="FF3300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6171" name="Rectangle 27"/>
          <p:cNvSpPr>
            <a:spLocks noChangeArrowheads="1"/>
          </p:cNvSpPr>
          <p:nvPr/>
        </p:nvSpPr>
        <p:spPr bwMode="auto">
          <a:xfrm>
            <a:off x="2771775" y="3187700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F</a:t>
            </a:r>
            <a:r>
              <a:rPr lang="hr-HR" sz="2400" i="1" baseline="-25000">
                <a:latin typeface="Times New Roman" pitchFamily="18" charset="0"/>
              </a:rPr>
              <a:t>N</a:t>
            </a:r>
            <a:endParaRPr lang="hr-HR" sz="2400" i="1">
              <a:latin typeface="Times New Roman" pitchFamily="18" charset="0"/>
            </a:endParaRPr>
          </a:p>
        </p:txBody>
      </p:sp>
      <p:sp>
        <p:nvSpPr>
          <p:cNvPr id="6174" name="Line 30"/>
          <p:cNvSpPr>
            <a:spLocks noChangeShapeType="1"/>
          </p:cNvSpPr>
          <p:nvPr/>
        </p:nvSpPr>
        <p:spPr bwMode="auto">
          <a:xfrm>
            <a:off x="2195513" y="3860800"/>
            <a:ext cx="0" cy="288925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6175" name="Line 31"/>
          <p:cNvSpPr>
            <a:spLocks noChangeShapeType="1"/>
          </p:cNvSpPr>
          <p:nvPr/>
        </p:nvSpPr>
        <p:spPr bwMode="auto">
          <a:xfrm flipV="1">
            <a:off x="2195513" y="3860800"/>
            <a:ext cx="1944687" cy="2889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6176" name="Line 32"/>
          <p:cNvSpPr>
            <a:spLocks noChangeShapeType="1"/>
          </p:cNvSpPr>
          <p:nvPr/>
        </p:nvSpPr>
        <p:spPr bwMode="auto">
          <a:xfrm>
            <a:off x="4140200" y="3573463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6177" name="Line 33"/>
          <p:cNvSpPr>
            <a:spLocks noChangeShapeType="1"/>
          </p:cNvSpPr>
          <p:nvPr/>
        </p:nvSpPr>
        <p:spPr bwMode="auto">
          <a:xfrm flipV="1">
            <a:off x="2195513" y="3573463"/>
            <a:ext cx="1944687" cy="287337"/>
          </a:xfrm>
          <a:prstGeom prst="line">
            <a:avLst/>
          </a:prstGeom>
          <a:noFill/>
          <a:ln w="28575">
            <a:solidFill>
              <a:srgbClr val="3366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6178" name="Rectangle 34"/>
          <p:cNvSpPr>
            <a:spLocks noChangeArrowheads="1"/>
          </p:cNvSpPr>
          <p:nvPr/>
        </p:nvSpPr>
        <p:spPr bwMode="auto">
          <a:xfrm>
            <a:off x="1763713" y="3933825"/>
            <a:ext cx="471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F</a:t>
            </a:r>
            <a:r>
              <a:rPr lang="hr-HR" sz="2400" i="1" baseline="-25000">
                <a:latin typeface="Times New Roman" pitchFamily="18" charset="0"/>
              </a:rPr>
              <a:t>g</a:t>
            </a:r>
            <a:endParaRPr lang="hr-HR" sz="2400" i="1">
              <a:latin typeface="Times New Roman" pitchFamily="18" charset="0"/>
            </a:endParaRPr>
          </a:p>
        </p:txBody>
      </p:sp>
      <p:sp>
        <p:nvSpPr>
          <p:cNvPr id="6179" name="Rectangle 35"/>
          <p:cNvSpPr>
            <a:spLocks noChangeArrowheads="1"/>
          </p:cNvSpPr>
          <p:nvPr/>
        </p:nvSpPr>
        <p:spPr bwMode="auto">
          <a:xfrm>
            <a:off x="4067175" y="3644900"/>
            <a:ext cx="561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F</a:t>
            </a:r>
            <a:r>
              <a:rPr lang="hr-HR" sz="2400" i="1" baseline="-25000">
                <a:latin typeface="Times New Roman" pitchFamily="18" charset="0"/>
              </a:rPr>
              <a:t>cp</a:t>
            </a:r>
            <a:endParaRPr lang="hr-HR" sz="2400" i="1">
              <a:latin typeface="Times New Roman" pitchFamily="18" charset="0"/>
            </a:endParaRPr>
          </a:p>
        </p:txBody>
      </p:sp>
      <p:sp>
        <p:nvSpPr>
          <p:cNvPr id="6161" name="Line 17"/>
          <p:cNvSpPr>
            <a:spLocks noChangeShapeType="1"/>
          </p:cNvSpPr>
          <p:nvPr/>
        </p:nvSpPr>
        <p:spPr bwMode="auto">
          <a:xfrm>
            <a:off x="2195513" y="3860800"/>
            <a:ext cx="1944687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6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6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6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6" grpId="0" animBg="1"/>
      <p:bldP spid="6154" grpId="0" animBg="1"/>
      <p:bldP spid="6155" grpId="0" animBg="1"/>
      <p:bldP spid="6159" grpId="0" animBg="1"/>
      <p:bldP spid="6160" grpId="0" animBg="1"/>
      <p:bldP spid="6165" grpId="0" animBg="1"/>
      <p:bldP spid="6167" grpId="0" animBg="1"/>
      <p:bldP spid="6168" grpId="0" animBg="1"/>
      <p:bldP spid="6169" grpId="0" animBg="1"/>
      <p:bldP spid="6171" grpId="0"/>
      <p:bldP spid="6174" grpId="0" animBg="1"/>
      <p:bldP spid="6175" grpId="0" animBg="1"/>
      <p:bldP spid="6176" grpId="0" animBg="1"/>
      <p:bldP spid="6177" grpId="0" animBg="1"/>
      <p:bldP spid="6178" grpId="0"/>
      <p:bldP spid="6179" grpId="0"/>
      <p:bldP spid="616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571472" y="277186"/>
            <a:ext cx="760182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hr-HR" sz="2400" b="1" dirty="0"/>
              <a:t>Primjer</a:t>
            </a:r>
            <a:r>
              <a:rPr lang="hr-HR" sz="2400" dirty="0"/>
              <a:t>: Izračunajmo koliko najmanje mora iznositi faktor </a:t>
            </a:r>
          </a:p>
          <a:p>
            <a:r>
              <a:rPr lang="hr-HR" sz="2400" dirty="0"/>
              <a:t>trenja između kotača automobila i ceste da bi se automobil </a:t>
            </a:r>
          </a:p>
          <a:p>
            <a:r>
              <a:rPr lang="hr-HR" sz="2400" dirty="0"/>
              <a:t>mogao gibati bez zanošenja brzinom 90 km h</a:t>
            </a:r>
            <a:r>
              <a:rPr lang="hr-HR" sz="2400" baseline="30000" dirty="0"/>
              <a:t>-1</a:t>
            </a:r>
            <a:r>
              <a:rPr lang="hr-HR" sz="2400" dirty="0"/>
              <a:t> u zavoju </a:t>
            </a:r>
          </a:p>
          <a:p>
            <a:r>
              <a:rPr lang="hr-HR" sz="2400" dirty="0"/>
              <a:t>polumjera zakrivljenosti 100 m? </a:t>
            </a: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571472" y="2901941"/>
            <a:ext cx="3117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tabLst>
                <a:tab pos="3762375" algn="l"/>
              </a:tabLst>
            </a:pPr>
            <a:r>
              <a:rPr lang="hr-HR" sz="2400" i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hr-HR" sz="2400">
                <a:latin typeface="Times New Roman" pitchFamily="18" charset="0"/>
                <a:cs typeface="Times New Roman" pitchFamily="18" charset="0"/>
              </a:rPr>
              <a:t> = 90</a:t>
            </a:r>
            <a:r>
              <a:rPr lang="hr-HR" sz="2400">
                <a:latin typeface="Times New Roman" pitchFamily="18" charset="0"/>
              </a:rPr>
              <a:t> </a:t>
            </a:r>
            <a:r>
              <a:rPr lang="hr-HR" sz="2400">
                <a:latin typeface="Times New Roman" pitchFamily="18" charset="0"/>
                <a:cs typeface="Times New Roman" pitchFamily="18" charset="0"/>
              </a:rPr>
              <a:t>km</a:t>
            </a:r>
            <a:r>
              <a:rPr lang="hr-HR" sz="2400">
                <a:latin typeface="Times New Roman" pitchFamily="18" charset="0"/>
              </a:rPr>
              <a:t> </a:t>
            </a:r>
            <a:r>
              <a:rPr lang="hr-HR" sz="240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hr-HR" sz="2400" baseline="3000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hr-HR" sz="2400">
                <a:latin typeface="Times New Roman" pitchFamily="18" charset="0"/>
                <a:cs typeface="Times New Roman" pitchFamily="18" charset="0"/>
              </a:rPr>
              <a:t> = 25</a:t>
            </a:r>
            <a:r>
              <a:rPr lang="hr-HR" sz="2400">
                <a:latin typeface="Times New Roman" pitchFamily="18" charset="0"/>
              </a:rPr>
              <a:t> </a:t>
            </a:r>
            <a:r>
              <a:rPr lang="hr-HR" sz="240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hr-HR" sz="2400">
                <a:latin typeface="Times New Roman" pitchFamily="18" charset="0"/>
              </a:rPr>
              <a:t> </a:t>
            </a:r>
            <a:r>
              <a:rPr lang="hr-HR" sz="240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hr-HR" sz="2400" baseline="30000">
                <a:latin typeface="Times New Roman" pitchFamily="18" charset="0"/>
                <a:cs typeface="Times New Roman" pitchFamily="18" charset="0"/>
              </a:rPr>
              <a:t>-1</a:t>
            </a:r>
            <a:endParaRPr lang="hr-HR" sz="2400">
              <a:latin typeface="Times New Roman" pitchFamily="18" charset="0"/>
            </a:endParaRPr>
          </a:p>
        </p:txBody>
      </p:sp>
      <p:sp>
        <p:nvSpPr>
          <p:cNvPr id="2054" name="Line 6"/>
          <p:cNvSpPr>
            <a:spLocks noChangeShapeType="1"/>
          </p:cNvSpPr>
          <p:nvPr/>
        </p:nvSpPr>
        <p:spPr bwMode="auto">
          <a:xfrm>
            <a:off x="642910" y="3871904"/>
            <a:ext cx="29527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642910" y="3944929"/>
            <a:ext cx="836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just" eaLnBrk="0" hangingPunct="0">
              <a:tabLst>
                <a:tab pos="3762375" algn="l"/>
              </a:tabLst>
            </a:pPr>
            <a:r>
              <a:rPr lang="hr-HR" sz="24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</a:t>
            </a:r>
            <a:r>
              <a:rPr lang="hr-HR" sz="2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hr-HR" sz="2400" i="1" dirty="0">
                <a:latin typeface="Times New Roman" pitchFamily="18" charset="0"/>
                <a:cs typeface="Times New Roman" pitchFamily="18" charset="0"/>
              </a:rPr>
              <a:t>?</a:t>
            </a:r>
            <a:endParaRPr lang="hr-HR" sz="2400" i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642910" y="2143116"/>
            <a:ext cx="1539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b="1"/>
              <a:t>Rješenje:</a:t>
            </a: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571472" y="3368666"/>
            <a:ext cx="139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r</a:t>
            </a:r>
            <a:r>
              <a:rPr lang="hr-HR" sz="2400">
                <a:latin typeface="Times New Roman" pitchFamily="18" charset="0"/>
              </a:rPr>
              <a:t> = 100 m</a:t>
            </a:r>
          </a:p>
        </p:txBody>
      </p:sp>
      <p:sp>
        <p:nvSpPr>
          <p:cNvPr id="2066" name="Rectangle 18"/>
          <p:cNvSpPr>
            <a:spLocks noChangeArrowheads="1"/>
          </p:cNvSpPr>
          <p:nvPr/>
        </p:nvSpPr>
        <p:spPr bwMode="auto">
          <a:xfrm>
            <a:off x="5508625" y="3500438"/>
            <a:ext cx="1128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tabLst>
                <a:tab pos="3762375" algn="l"/>
              </a:tabLst>
            </a:pPr>
            <a:r>
              <a:rPr lang="hr-HR" sz="2400" i="1">
                <a:latin typeface="Times New Roman" pitchFamily="18" charset="0"/>
              </a:rPr>
              <a:t>F</a:t>
            </a:r>
            <a:r>
              <a:rPr lang="hr-HR" sz="2400" i="1" baseline="-25000">
                <a:latin typeface="Times New Roman" pitchFamily="18" charset="0"/>
              </a:rPr>
              <a:t>t</a:t>
            </a:r>
            <a:r>
              <a:rPr lang="hr-HR" sz="240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hr-HR" sz="2400" i="1">
                <a:latin typeface="Times New Roman" pitchFamily="18" charset="0"/>
              </a:rPr>
              <a:t>F</a:t>
            </a:r>
            <a:r>
              <a:rPr lang="hr-HR" sz="2400" i="1" baseline="-25000">
                <a:latin typeface="Times New Roman" pitchFamily="18" charset="0"/>
              </a:rPr>
              <a:t>cp</a:t>
            </a:r>
            <a:endParaRPr lang="hr-HR" sz="2400">
              <a:latin typeface="Times New Roman" pitchFamily="18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5435600" y="5949950"/>
            <a:ext cx="1217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just" eaLnBrk="0" hangingPunct="0">
              <a:tabLst>
                <a:tab pos="3762375" algn="l"/>
              </a:tabLst>
            </a:pPr>
            <a:r>
              <a:rPr lang="hr-HR" sz="24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</a:t>
            </a:r>
            <a:r>
              <a:rPr lang="hr-HR" sz="240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hr-HR" sz="2400">
                <a:latin typeface="Times New Roman" pitchFamily="18" charset="0"/>
              </a:rPr>
              <a:t>0,64</a:t>
            </a:r>
            <a:endParaRPr lang="hr-HR" sz="2400" i="1">
              <a:latin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2070" name="Object 22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6372225" y="4938713"/>
          <a:ext cx="2160588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06360" imgH="444240" progId="Equation.3">
                  <p:embed/>
                </p:oleObj>
              </mc:Choice>
              <mc:Fallback>
                <p:oleObj name="Equation" r:id="rId2" imgW="1206360" imgH="4442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4938713"/>
                        <a:ext cx="2160588" cy="795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2" name="Object 24"/>
          <p:cNvGraphicFramePr>
            <a:graphicFrameLocks noChangeAspect="1"/>
          </p:cNvGraphicFramePr>
          <p:nvPr/>
        </p:nvGraphicFramePr>
        <p:xfrm>
          <a:off x="5435600" y="4143375"/>
          <a:ext cx="1439863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11000" imgH="393480" progId="Equation.3">
                  <p:embed/>
                </p:oleObj>
              </mc:Choice>
              <mc:Fallback>
                <p:oleObj name="Equation" r:id="rId4" imgW="71100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4143375"/>
                        <a:ext cx="1439863" cy="79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4" name="Object 26"/>
          <p:cNvGraphicFramePr>
            <a:graphicFrameLocks noChangeAspect="1"/>
          </p:cNvGraphicFramePr>
          <p:nvPr/>
        </p:nvGraphicFramePr>
        <p:xfrm>
          <a:off x="5437188" y="4937125"/>
          <a:ext cx="86360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82400" imgH="444240" progId="Equation.3">
                  <p:embed/>
                </p:oleObj>
              </mc:Choice>
              <mc:Fallback>
                <p:oleObj name="Equation" r:id="rId6" imgW="482400" imgH="4442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7188" y="4937125"/>
                        <a:ext cx="863600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/>
      <p:bldP spid="2055" grpId="0"/>
      <p:bldP spid="2054" grpId="0" animBg="1"/>
      <p:bldP spid="2056" grpId="0"/>
      <p:bldP spid="2057" grpId="0"/>
      <p:bldP spid="2058" grpId="0"/>
      <p:bldP spid="2066" grpId="0"/>
      <p:bldP spid="206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980728"/>
            <a:ext cx="7772400" cy="1470025"/>
          </a:xfrm>
        </p:spPr>
        <p:txBody>
          <a:bodyPr/>
          <a:lstStyle/>
          <a:p>
            <a:r>
              <a:rPr lang="hr-HR" dirty="0"/>
              <a:t>Pitanja?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0A2503-6EEC-4C25-8229-5829691B4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287" y="3609574"/>
            <a:ext cx="2257425" cy="20288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Ponovimo…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Definiraj</a:t>
            </a:r>
            <a:r>
              <a:rPr lang="en-US" dirty="0"/>
              <a:t> </a:t>
            </a:r>
            <a:r>
              <a:rPr lang="hr-HR" dirty="0"/>
              <a:t>centripetaln</a:t>
            </a:r>
            <a:r>
              <a:rPr lang="en-US" dirty="0"/>
              <a:t>u</a:t>
            </a:r>
            <a:r>
              <a:rPr lang="hr-HR" dirty="0"/>
              <a:t> sil</a:t>
            </a:r>
            <a:r>
              <a:rPr lang="en-US" dirty="0"/>
              <a:t>u.</a:t>
            </a:r>
            <a:endParaRPr lang="hr-HR" dirty="0"/>
          </a:p>
          <a:p>
            <a:endParaRPr lang="hr-HR" dirty="0"/>
          </a:p>
          <a:p>
            <a:r>
              <a:rPr lang="hr-HR" dirty="0"/>
              <a:t>Navedite neke primjere centripetalne sile iz svakodnevnog života.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65603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167</Words>
  <Application>Microsoft Office PowerPoint</Application>
  <PresentationFormat>On-screen Show (4:3)</PresentationFormat>
  <Paragraphs>51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Office Theme</vt:lpstr>
      <vt:lpstr>Equation</vt:lpstr>
      <vt:lpstr>Pokus...</vt:lpstr>
      <vt:lpstr>Centripetalna sila</vt:lpstr>
      <vt:lpstr>Centripetalna sila</vt:lpstr>
      <vt:lpstr>PowerPoint Presentation</vt:lpstr>
      <vt:lpstr>PowerPoint Presentation</vt:lpstr>
      <vt:lpstr>PowerPoint Presentation</vt:lpstr>
      <vt:lpstr>PowerPoint Presentation</vt:lpstr>
      <vt:lpstr>Pitanja?</vt:lpstr>
      <vt:lpstr>Ponovimo…</vt:lpstr>
      <vt:lpstr>Rješavanje zadataka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Centripetalna sila</dc:title>
  <dc:creator>Vlatko</dc:creator>
  <cp:lastModifiedBy>Vlatko</cp:lastModifiedBy>
  <cp:revision>8</cp:revision>
  <dcterms:created xsi:type="dcterms:W3CDTF">2014-12-11T10:44:54Z</dcterms:created>
  <dcterms:modified xsi:type="dcterms:W3CDTF">2020-12-16T15:47:36Z</dcterms:modified>
</cp:coreProperties>
</file>