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58" r:id="rId5"/>
    <p:sldId id="259" r:id="rId6"/>
    <p:sldId id="260" r:id="rId7"/>
    <p:sldId id="265" r:id="rId8"/>
    <p:sldId id="268" r:id="rId9"/>
    <p:sldId id="267" r:id="rId10"/>
    <p:sldId id="263" r:id="rId11"/>
    <p:sldId id="269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1953-5FC3-4956-A184-F047E921D49E}" type="datetimeFigureOut">
              <a:rPr lang="sr-Latn-CS" smtClean="0"/>
              <a:pPr/>
              <a:t>6.9.2021.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6DA-2A0B-4B33-8557-0FDEA40C132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1953-5FC3-4956-A184-F047E921D49E}" type="datetimeFigureOut">
              <a:rPr lang="sr-Latn-CS" smtClean="0"/>
              <a:pPr/>
              <a:t>6.9.2021.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6DA-2A0B-4B33-8557-0FDEA40C132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1953-5FC3-4956-A184-F047E921D49E}" type="datetimeFigureOut">
              <a:rPr lang="sr-Latn-CS" smtClean="0"/>
              <a:pPr/>
              <a:t>6.9.2021.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6DA-2A0B-4B33-8557-0FDEA40C132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1953-5FC3-4956-A184-F047E921D49E}" type="datetimeFigureOut">
              <a:rPr lang="sr-Latn-CS" smtClean="0"/>
              <a:pPr/>
              <a:t>6.9.2021.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6DA-2A0B-4B33-8557-0FDEA40C132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1953-5FC3-4956-A184-F047E921D49E}" type="datetimeFigureOut">
              <a:rPr lang="sr-Latn-CS" smtClean="0"/>
              <a:pPr/>
              <a:t>6.9.2021.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6DA-2A0B-4B33-8557-0FDEA40C132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1953-5FC3-4956-A184-F047E921D49E}" type="datetimeFigureOut">
              <a:rPr lang="sr-Latn-CS" smtClean="0"/>
              <a:pPr/>
              <a:t>6.9.2021.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6DA-2A0B-4B33-8557-0FDEA40C132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1953-5FC3-4956-A184-F047E921D49E}" type="datetimeFigureOut">
              <a:rPr lang="sr-Latn-CS" smtClean="0"/>
              <a:pPr/>
              <a:t>6.9.2021.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6DA-2A0B-4B33-8557-0FDEA40C132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1953-5FC3-4956-A184-F047E921D49E}" type="datetimeFigureOut">
              <a:rPr lang="sr-Latn-CS" smtClean="0"/>
              <a:pPr/>
              <a:t>6.9.2021.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6DA-2A0B-4B33-8557-0FDEA40C132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1953-5FC3-4956-A184-F047E921D49E}" type="datetimeFigureOut">
              <a:rPr lang="sr-Latn-CS" smtClean="0"/>
              <a:pPr/>
              <a:t>6.9.2021.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6DA-2A0B-4B33-8557-0FDEA40C132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1953-5FC3-4956-A184-F047E921D49E}" type="datetimeFigureOut">
              <a:rPr lang="sr-Latn-CS" smtClean="0"/>
              <a:pPr/>
              <a:t>6.9.2021.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6DA-2A0B-4B33-8557-0FDEA40C132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1953-5FC3-4956-A184-F047E921D49E}" type="datetimeFigureOut">
              <a:rPr lang="sr-Latn-CS" smtClean="0"/>
              <a:pPr/>
              <a:t>6.9.2021.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E56DA-2A0B-4B33-8557-0FDEA40C1328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1953-5FC3-4956-A184-F047E921D49E}" type="datetimeFigureOut">
              <a:rPr lang="sr-Latn-CS" smtClean="0"/>
              <a:pPr/>
              <a:t>6.9.2021.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E56DA-2A0B-4B33-8557-0FDEA40C1328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2.bp.blogspot.com/-5o53z9MlaGI/TgSS_ogBR7I/AAAAAAAAAGo/NqnwABvM7Jk/s220/thin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92" y="0"/>
            <a:ext cx="1643061" cy="161778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57940" cy="1143000"/>
          </a:xfrm>
        </p:spPr>
        <p:txBody>
          <a:bodyPr/>
          <a:lstStyle/>
          <a:p>
            <a:r>
              <a:rPr lang="hr-HR" dirty="0"/>
              <a:t>Razmislimo...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Kada kažemo da tijelo giba, što pod tim smatramo?</a:t>
            </a:r>
          </a:p>
          <a:p>
            <a:endParaRPr lang="hr-HR" dirty="0"/>
          </a:p>
          <a:p>
            <a:r>
              <a:rPr lang="hr-HR" dirty="0"/>
              <a:t>Kada kažemo da tijelo giba pod tim smatramo da ono mijenja položaj u odnosu na druga tijela.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Pitanja?</a:t>
            </a:r>
          </a:p>
        </p:txBody>
      </p:sp>
      <p:pic>
        <p:nvPicPr>
          <p:cNvPr id="11266" name="Picture 2" descr="http://psiholog.ba/wp-content/uploads/2012/02/pitanj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643182"/>
            <a:ext cx="4669535" cy="3500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Ponovimo...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Definiraj referentni koordinatni sustav.</a:t>
            </a:r>
          </a:p>
          <a:p>
            <a:r>
              <a:rPr lang="hr-HR" dirty="0"/>
              <a:t>Definiraj materijalnu točku.</a:t>
            </a:r>
          </a:p>
          <a:p>
            <a:r>
              <a:rPr lang="hr-HR" dirty="0"/>
              <a:t>Opiši razliku između puta i pomaka.</a:t>
            </a:r>
          </a:p>
          <a:p>
            <a:r>
              <a:rPr lang="hr-HR" dirty="0"/>
              <a:t>Opiši razliku između skalara i vektora.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14489"/>
            <a:ext cx="7772400" cy="1885962"/>
          </a:xfrm>
        </p:spPr>
        <p:txBody>
          <a:bodyPr>
            <a:normAutofit fontScale="90000"/>
          </a:bodyPr>
          <a:lstStyle/>
          <a:p>
            <a:r>
              <a:rPr lang="hr-HR" dirty="0"/>
              <a:t>GIBANJA</a:t>
            </a:r>
            <a:br>
              <a:rPr lang="hr-HR" dirty="0"/>
            </a:br>
            <a:br>
              <a:rPr lang="hr-HR" dirty="0"/>
            </a:br>
            <a:r>
              <a:rPr lang="hr-HR" dirty="0"/>
              <a:t>Put i pomak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7142" y="5877272"/>
            <a:ext cx="2656858" cy="685808"/>
          </a:xfrm>
        </p:spPr>
        <p:txBody>
          <a:bodyPr>
            <a:normAutofit/>
          </a:bodyPr>
          <a:lstStyle/>
          <a:p>
            <a:r>
              <a:rPr lang="hr-HR" sz="1600" dirty="0"/>
              <a:t>Srednja škola Valpovo</a:t>
            </a:r>
          </a:p>
          <a:p>
            <a:r>
              <a:rPr lang="hr-HR" sz="1600" dirty="0"/>
              <a:t>Vlatko Vujnovac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Gibanje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r>
              <a:rPr lang="hr-HR" dirty="0">
                <a:solidFill>
                  <a:srgbClr val="FF0000"/>
                </a:solidFill>
              </a:rPr>
              <a:t>Gibanje</a:t>
            </a:r>
            <a:r>
              <a:rPr lang="hr-HR" dirty="0"/>
              <a:t> je promjena položaja u vremenu.</a:t>
            </a:r>
          </a:p>
        </p:txBody>
      </p:sp>
      <p:pic>
        <p:nvPicPr>
          <p:cNvPr id="1026" name="Picture 2" descr="http://ostanizdrav.com/wp-content/uploads/gibanj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8" y="3786190"/>
            <a:ext cx="3143272" cy="27032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biovis3d.com/helponline3.1/Images/CoordinateSyste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5074" y="4410074"/>
            <a:ext cx="2562225" cy="24479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Referentni koordinatni sustav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28932"/>
          </a:xfrm>
        </p:spPr>
        <p:txBody>
          <a:bodyPr/>
          <a:lstStyle/>
          <a:p>
            <a:r>
              <a:rPr lang="hr-HR" dirty="0">
                <a:solidFill>
                  <a:srgbClr val="FF0000"/>
                </a:solidFill>
              </a:rPr>
              <a:t>Referentni koordinatni sustav </a:t>
            </a:r>
            <a:r>
              <a:rPr lang="hr-HR" dirty="0"/>
              <a:t>je sustav u kojem pratimo i opisujemo gibanje.</a:t>
            </a:r>
          </a:p>
          <a:p>
            <a:endParaRPr lang="hr-HR" dirty="0"/>
          </a:p>
          <a:p>
            <a:r>
              <a:rPr lang="hr-HR" dirty="0">
                <a:solidFill>
                  <a:srgbClr val="FF0000"/>
                </a:solidFill>
              </a:rPr>
              <a:t>Materijalna točka </a:t>
            </a:r>
            <a:r>
              <a:rPr lang="hr-HR" dirty="0"/>
              <a:t>(zanemarujemo dimenzije tijela i zamišljamo ga točkom)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Pomak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Iz točke P u K</a:t>
            </a:r>
          </a:p>
          <a:p>
            <a:r>
              <a:rPr lang="hr-HR" dirty="0"/>
              <a:t>Vektor usmjeren od početnog položaja prema konačnom, a iznosom jednak udaljenosti tih dvaju položaja, nazivamo </a:t>
            </a:r>
            <a:r>
              <a:rPr lang="hr-HR" dirty="0">
                <a:solidFill>
                  <a:srgbClr val="FF0000"/>
                </a:solidFill>
              </a:rPr>
              <a:t>pomak</a:t>
            </a:r>
            <a:r>
              <a:rPr lang="hr-HR" dirty="0"/>
              <a:t> (</a:t>
            </a:r>
            <a:r>
              <a:rPr lang="el-GR" dirty="0"/>
              <a:t>Δ</a:t>
            </a:r>
            <a:r>
              <a:rPr lang="hr-HR" dirty="0"/>
              <a:t>r)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643702" y="3286124"/>
            <a:ext cx="21431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rgbClr val="FF0000"/>
                </a:solidFill>
              </a:rPr>
              <a:t>Put</a:t>
            </a:r>
            <a:r>
              <a:rPr lang="hr-HR" dirty="0"/>
              <a:t> (</a:t>
            </a:r>
            <a:r>
              <a:rPr lang="el-GR" dirty="0"/>
              <a:t>Δ</a:t>
            </a:r>
            <a:r>
              <a:rPr lang="hr-HR" dirty="0"/>
              <a:t>s) je udaljenost od početnog položaja tijela mjerena duž staze po kojoj se tijelo gibalo.</a:t>
            </a:r>
          </a:p>
          <a:p>
            <a:r>
              <a:rPr lang="hr-HR" dirty="0"/>
              <a:t>Put je skalarna veličina i tijekom gibanja se uvijek povećava.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pomak, a što put?</a:t>
            </a:r>
          </a:p>
        </p:txBody>
      </p:sp>
      <p:sp>
        <p:nvSpPr>
          <p:cNvPr id="22530" name="AutoShape 2" descr="data:image/jpeg;base64,/9j/4AAQSkZJRgABAQAAAQABAAD/2wCEAAkGBwgHBhQUBwgWFRUXGBgWGRUXFSEfHRshHhcgGh0hIiIiHyglICAlGx4gLTIiKSs3Li4vHyMzODQsNygtMCsBCgoKDg0OGxAQGzAmICQsLSwvKzcwLS80NC0sLC8sLS8yLDQwLCwsLCwsLCwsLDQsNC8sLCwsLCwsLCwsLywsLP/AABEIAK8BIAMBEQACEQEDEQH/xAAbAAEBAQADAQEAAAAAAAAAAAAABQQBAgYDB//EAEgQAAIBAwEEBQYJCQYHAAAAAAABAgMEEQUGEiExMkFRYXETFBUiYoEjQkNygpGhscEzNDVSU4OSssIWJJSi0dIlRFRVc+Hi/8QAGQEBAAMBAQAAAAAAAAAAAAAAAAEDBAIF/8QAOREBAAECAgQMBQQBBQEAAAAAAAECAwQRMUFR0RITFCEyYXGBkaGxwSIzUpLhJEKCogVisuLw8SP/2gAMAwEAAhEDEQA/AP3EAAAAAAAAAAAAAAAAAAAAAAAAAAAAAAAAAAAAAAAAAAAAAAAAAAAAAAAAAAAAAAAAAAAAAAAAAAAAAAAAAAAAAAAAAAAAAAAAAAAAAAAAAAAAAAAAAAAAAAAAAAAAAAAAAAAAAAAAAAAAAAAAAAAAAAAAAAAAAAAAADHcarp1rWcbm/pQkkm4yqRTSfBPDfWwNgAAAAAAAAAAAAAAAAAAAYdag56VVxUlHEJvMZOL4ReOKw1x7GBzosnLRqDk8t0qbbfzEBtAAAAAAAAAAAAAAAAcSkor1ngZkRmyT1XT4ajGhO9pqtOLlGlvreklzaXN8n9T7GM0zEw8trjT2jvlO6hBOwt01OOd7NW6WOafHOOHHjwCHrdPcpWFN1KG49yOYN53Xur1c9eOQGgAAAAAAAAAAAAAAAAAAfG8hRnayVz0N173Frhjjy48iJmIjOU0xNU5Qz2V1p1Kxj5tcx8nFKKzPljhjLeSum/aqp4UVRltzWVWLsVcGaZz7Hzqa/pUHjz2L7o5l/KmUzjsPH747uf0WxgcRP7J7+b1dPTlCX5C1rT+bRl+OCOWUz0aap/jPvknkdUdKqmP5R+XPpS7mvgdHq/ScI/1DlNydFqr+se5ye3HSux3Zz7OFeavPo6VGPzqy/CL+8RdxM6LcR21bok4rDxpuTPZTvlzv65LlQoR8ZyePqiic8VOqmO+Z9jLCxrqnujeKGuvnWoLwhJ/1IZYrbT4TvM8Lsq8Y3Hm2syXHUaa8KP+sxxeJn98fb+TjMNH7J+78OPMdWfS1n+GjFfe2RxOI13fCmPfNPHYfVa/tP4crTr9v19Zn7oQX9JPJ7uu7PhTuRx9rVajxq3noq4k/X1et7t1f0jk1eu7V5bjlNEaLdPnvPQzfT1S4f7xL7khyTbcq8d0HK9lunw/ItEpfGva77/LS/Acjp11VfdJyyrVTT9sHoKz+NUqt9rrT/3DkVvXNX3VbzltzVEfbG5N1ynsvoNrv6zXVNPgt6rNub7IxUm5vuSZHILGuJ8at6eX39vlG552rb32tUpS0rRoWFuk27m6hvVWsPLhRziPbmo/ok8hw0c/AhzV/kL8RnNc5N+weylnRmru5pynUw1RqVcOcYcfW4JJOSb5Lgnhc3myxapt05URlE6nn2r97ETN67VM56I2RGjx0vbunBzy4LPbjiXrnYAAAAAAAAAAAAAAAB0rVadCnmtUUUutvCOaqqaYzqnKHVNM1TlTGcpj1ylWeNOt51n2xWI/xPCMvLaaua1TNXZo8Zyhq5HVTz3aop7dPhHOY1u5XGVKivBzkvuQ/VV/TT/afaD9LRtq8o95c+hpVPzvUa0+7e3Y/VHA5JM9Ouqe/L0yOVxT0KKY7s5883y0nZ20tKP96oQnNvLe7lLsUc5eF2viV4b/AB9u3T8cRM9nlGex3iMfcuVfDMxH/eeclenSp0l8HBLwWDfFMRohhmqZ0y7koAAAAAAAAAACbrmvaVoFtv6vexpp8Em/Wk+yMV60n3JMCB6R2p2j4aNZ+Y0H/wAxcQ3q0l2wo5xHxqP6IFHRNkNK0m58tKMq9w+dzXlv1Pc3wgu6KSA6aq3r2qea0vyNNxncS7XzjS9/N9xXV8U8HVrYb3/3ucVHRjnq9o95eiSSXBFjc5AAAAAAAAAAAAAAA6VatOjTcq01FLi23hI5qqimM6pyhNNM1TlTGcpS1G81F40mjiH7aonj6MecvF8DHGIuXvkxzfVPtGmfKG3k9uz86ef6Y951PpR0S38opX05Vp9tTil4R5I6pwVGfCuTNU9ftGiHFWMry4NuODHV7zpU0lFcEbGRyAAAAAAAAAAAAACbrmv6VoFtv6vexpp8Ip8ZSfZGKzKT7kgIHpDanaThpFp5hQfy9xHerSXsUc4j4zf0QKOh7IaVpFz5VxlXuHzua8t+o/BvhFd0UkB6ACRtBqdW0pxp6fFSuKr3acepds5ezFcTiurLmjSzYi9NERTR0p0b+yGnRtMpaTYqnSeXlynN85yfSk+9v8CaaeDGTuxZi1RwY752ztbjpcAAAAAAAAAAAAAAy6hf0bCjmrltvEYrjKT6kl2lN6/Tapzq7o1zOyFtmzVdqyp751RHWw0NOrX9RVNZ6uMaK6MfH9aX2GejD1XZiu/3U6o7ds+TTXfptRwLHfVrns2QscuRuYQAAAAAAAAAAAAAEzXNf0rQLdT1e9jTT4RT4yk+yMVmUn3JAQfSG1W0n6JtPMKD+XuIqVeS9ilnEPGbz7IFLQ9kNK0i58ruyrXD6VzXlv1X4N9Fd0UkBfAAYtX1OhpNk6lw+6MVzlJ8opdbZFVUUxmqvXqbVPCq/wDZ2MWg6bXhUlcaos3FVLK5qnHmqcfDr7X28zmmmdM6VWHs1RM3bnSnyjZHv1rR21AAAAAAAAAAAAAAPhe3VKytZTuJYjFZ/wDXiyu7dpt0TXVohZat1XK4op0yw6ZZ1a1fy+ox+EfQh+zj2fOfW/cZ7FqqqrjrvS1R9MbO3bPc0X7tNNPE2ujrnbO7YqmxjAAAAAAAAAETU9V1Gwvo/wDDoyoOrTouaqPymajUVJQ3MOKlJZ9bOFJ9WALYACZrmv6VoFupatexpp8IxfGUn2Risyk+5ICD5/tVtJ+irXzCg/lq8VKvJexSziHjN59kCloeyOlaPcOqoSrXD6VzXlv1X4SfRXdFJAXwAADNqN9babZyqXlTdjHm/wAF2t9hEzERnKu5cpt0zVVOUQkaVZXOpXyutXpuOPyFF/Jp/Gl7cvs+7iImZ4Us1miq5Vx1yMvpjZ1z1z5PQFjaAAAAAAAAAAAAAAARmvSusYfGlQfulU/+V9rMPz7/APpo86v+Pq3fIs5/ur8qfz6LJuYQAAAAAAAAAAh3dvrVTV1OFChKnBryalUmnHKxKWFTa3sNpceC4dbA067tBpWgUFLVr2NPPCMecpPsjFZlJ9yQEHz7avaT9GWvo+g/lq8VKvJezSziHjN59kCnoWyOlaNcOrGEq1w+lc15b9V/SfRXdFJdwF4AAAAZNT1G10u0dS8qYXJLrk+pJdbfYRNURGcq7t2m1TwqpSbHTrnVryNxrdPdUXmjbvlD259s32fF8eXEU8Kc6ma3aqu18ZdjR0adnXPX6dr0JY2gAAAAAAAAAAAAAAGPVrvzHT5zS4pYiu2T4RX1tFGIu8Vamvw7dXmuw9rjbkUePZr8jSbPzGwjBvMsZk+2T4yf1jD2uKtxTr19s6fMxF3jbk1atXZqbC9SAAAAAAAAAJeu7Q6ToFBS1a9jDPCMec5vsjFZlJ+CA8JtfQ2o2z07f0rR52ypZnRlUqyhcVG8LChGcY00+t1G2lyiB6vZbZCw0OEalePlrtxSqXVSTnOTx62JSbcY55RXVjmB6QAAAAAJOra5RsqqpW1N1q76NGHPxk+UI97OKq8ubWzXsTFE8CmM6tm/ZD5abo1WV2q+t1VUrLoxXQpd0F29snxEU66tLm1h54XGXZzq1bI7N62dtYAAAAAAAAAAAAAAAAk6p/edVt6XUm60vocI/wCZ/YYsR8d63b7ap7tHnPk2WPgs3Ln8Y79PlCsbWMAAAAAAAAl67tDpOz9FS1a9jDe4RjznN8sRisyk89iAg+ebV7Sfo629H0H8rWipXEl7NLo0+vjNtr9UCpoWyWk6LXdWnTlVrvpXNaW/Vl9J9Fd0cLuAvAAAAABP1PWtP0vhd3CUnyguM34RXFnM1RGlTdxFu10p7tfgneU1vWvydN2lF/Glh1pLuXKHvyzn4qupRnfvaI4FP9t0eqppelWelUWrOlhvjKTeZSfbKT4tnVNMRoaLVii1GVMb57ZbTpaAAAAAAAAAAAAAAAAAEmz+G2hrya6EadNe/M396Mdr4sTXVsiKfefWGy58OGop2zM+0KxsYwCTqOv2dlX8nT3qtb9jSW9L39UVx5tnM1xHMzXMVRRVwY56tkc8/jvZ1/aS+66VrHw8rU/CK+05+Oepx+pr2U+c+0ers9nq1X871y5k/ZmoL6oxX3k8DbMpnCzV0rlXjl6Q7f2atf8ArLn/ABNT/cRxcbZ8U8ko21fdO9J2gp6Fs/RUtS164pOXCMY3M3Ob5JRhxlJ57ETxcbZ8UTg6dVVUfylP0ijtbqt1vW1xXtbZrg7rclXnnrVNRXk186WVzwOBO0nD3I6N2e+In2a9J2Mu9EvJVrG5o1q0uda4pzlUfdvuo2ljqXDgMq9pwMTEdOJ7Yy9JWPOtpKEfhdLoVP8Ax13H+aH4jOvYcPE0xz0RPZO+HZazqMF/eNnqy+ZOnL+pDhTsTx9yNNufGJ93C2kS/KaNdx/cZ/lb+0cPqlEYvbRVHduzc/2kpf8Aa7v/AA0/9COM6p8E8rj6avtlL1vau9tbeE7TSq0FvJNVqaipZ5RWJ53vc/Aiq5MaIZr+OrppiqmiY59cafPPPuUVe7RXMfgNIp0u+rWz/lgvxOs651L+MxNWiiI7Z9o3nofVLz9J61JL9ShFU1/Fxk17yODVOmU8Rdr+ZX3RzefPLfpujadpf5laxi3zlzk/GTy39Z1FMRoW2sPbtdCN/jpbzpcAAAAAAAAAAAAAAAAAAABK0HM/Lyfxq9T6o4ivuMeD5+HVtqny5vZsxfNwKdlMefP7qkmorMmbGN5yV7ebR1HDSarpW6eJXC6U+pql3e39XLjXnNejRtYZuV4iZi3OVP1bezf4LGmaZZ6XQ3bKiorm31yfa3zb8TqmmKdDVas0WoyohsOliVr20ek7P0U9VvYwcuEYc5zecJRgsyk89iAhK72s2l/MLf0dbv5WtFSuZLh0afRpZ4r122ueAKmg7JaTolZ1KNKVSvLpXNaW/Wlwx0nyXdHC7gLwAAAAAAOlSlTqY8pBPDysrk+1dj7wiYidKNtXqN7penTq2lWlFQg5JVItqclx3c70VTWFxm8pZy+EXklahJTgmmuKzweUB2AAAAAAAAAAAAAAAAAAAAAAlbNcdKznnOq8/vJGPA/Kz2zV/ulrx3zstkU+kJ99Oe0d/K3t5tW9N4rzXx5fsk+xfGfu4deifjnLU8a5M4iubdM/DHSnbP07/B6KlSp0aSjRgoxSSSSwklySLG2IimMoTde2j0nZ+knqt5GDlwhBetObzhKMFmUnnsQShK62t2l/MaHo63fylaKlcyXDo0+jSzxXrtyXPAFXQNktJ0Os6lClKpXl07mtLfrS4Y4zfJcOUcLuAugAAAAAAAAAGO+trq4yqVzGMJQcWnDLWc8U845Pk01wXemH3tbelaWsKdvHEYRUIrsSWF9gH1AAAAAAAAAAAAAAAAAAAAAA8jTvq9PZ+hQ06Xw9bejF/qR33vzfzVy72jDg5/T0xGmc/WXX+YuVRfm3R0qsu6Moznu9W671XQdjNNp07u6UOGIU161So2/iwWZSbk+pc31G2mIiMoU2rVNuiKKdEJqudrdpfzOh6Nt38pVip3Mlw5U87lLKyvWbkueCViroGyWkaFVdS3oupXl07mtJ1K0uGHmb4pPHKOF3AXQAAAAAAAAAAAAAAAAAAAAAAAAAAAAAAAAAAZdTuZWtlJ0163CMUk36zeFwXFpN5fcmBH2YuPNpV7Z778i/KU1PO/KlUzKPSw+FRVILPVBPPEDx2ythtdrSdRQ9HwkvJ79Wm5XCgpZ3acZJRgm28zkm88UsLLow9jiqIpzzc3I4zEV36tNWUR1REaPHnl7bQNk9I0Ko521FzrS6dzWk6lafDHGcuK5clhdxe6XQAAAAAAAAAAAAAAAAAAAAAAAAAAAAAAAAAAAAHxrW1KvUg6scuD3o8WsPDjng+PBtce1gdXZ27vVVcPXUXBSy+TeWsZxjKQGgAAAAAAAAAAAAAAAAAAAAAAAAAAAAAAAAAAAAAAAAAAAAAAAAAAAAAAAAAAAAAAAAAAAAAAAAAAAAAAAAAAAAAAAAAAAAAAAAAAAAAAAAAAAAAAAAAAAAAAAAAAAAAAAAAAAAAAAAAAAAAAAAAAAAAAAAAAAAAAA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22532" name="AutoShape 4" descr="data:image/jpeg;base64,/9j/4AAQSkZJRgABAQAAAQABAAD/2wCEAAkGBwgHBhQUBwgWFRUXGBgWGRUXFSEfHRshHhcgGh0hIiIiHyglICAlGx4gLTIiKSs3Li4vHyMzODQsNygtMCsBCgoKDg0OGxAQGzAmICQsLSwvKzcwLS80NC0sLC8sLS8yLDQwLCwsLCwsLCwsLDQsNC8sLCwsLCwsLCwsLywsLP/AABEIAK8BIAMBEQACEQEDEQH/xAAbAAEBAQADAQEAAAAAAAAAAAAABQQBAgYDB//EAEgQAAIBAwEEBQYJCQYHAAAAAAABAgMEEQUGEiExMkFRYXETFBUiYoEjQkNygpGhscEzNDVSU4OSssIWJJSi0dIlRFRVc+Hi/8QAGQEBAAMBAQAAAAAAAAAAAAAAAAEDBAIF/8QAOREBAAECAgQMBQQBBQEAAAAAAAECAwQRMUFR0RITFCEyYXGBkaGxwSIzUpLhJEKCogVisuLw8SP/2gAMAwEAAhEDEQA/AP3EAAAAAAAAAAAAAAAAAAAAAAAAAAAAAAAAAAAAAAAAAAAAAAAAAAAAAAAAAAAAAAAAAAAAAAAAAAAAAAAAAAAAAAAAAAAAAAAAAAAAAAAAAAAAAAAAAAAAAAAAAAAAAAAAAAAAAAAAAAAAAAAAAAAAAAAAAAAAAAAAADHcarp1rWcbm/pQkkm4yqRTSfBPDfWwNgAAAAAAAAAAAAAAAAAAAYdag56VVxUlHEJvMZOL4ReOKw1x7GBzosnLRqDk8t0qbbfzEBtAAAAAAAAAAAAAAAAcSkor1ngZkRmyT1XT4ajGhO9pqtOLlGlvreklzaXN8n9T7GM0zEw8trjT2jvlO6hBOwt01OOd7NW6WOafHOOHHjwCHrdPcpWFN1KG49yOYN53Xur1c9eOQGgAAAAAAAAAAAAAAAAAAfG8hRnayVz0N173Frhjjy48iJmIjOU0xNU5Qz2V1p1Kxj5tcx8nFKKzPljhjLeSum/aqp4UVRltzWVWLsVcGaZz7Hzqa/pUHjz2L7o5l/KmUzjsPH747uf0WxgcRP7J7+b1dPTlCX5C1rT+bRl+OCOWUz0aap/jPvknkdUdKqmP5R+XPpS7mvgdHq/ScI/1DlNydFqr+se5ye3HSux3Zz7OFeavPo6VGPzqy/CL+8RdxM6LcR21bok4rDxpuTPZTvlzv65LlQoR8ZyePqiic8VOqmO+Z9jLCxrqnujeKGuvnWoLwhJ/1IZYrbT4TvM8Lsq8Y3Hm2syXHUaa8KP+sxxeJn98fb+TjMNH7J+78OPMdWfS1n+GjFfe2RxOI13fCmPfNPHYfVa/tP4crTr9v19Zn7oQX9JPJ7uu7PhTuRx9rVajxq3noq4k/X1et7t1f0jk1eu7V5bjlNEaLdPnvPQzfT1S4f7xL7khyTbcq8d0HK9lunw/ItEpfGva77/LS/Acjp11VfdJyyrVTT9sHoKz+NUqt9rrT/3DkVvXNX3VbzltzVEfbG5N1ynsvoNrv6zXVNPgt6rNub7IxUm5vuSZHILGuJ8at6eX39vlG552rb32tUpS0rRoWFuk27m6hvVWsPLhRziPbmo/ok8hw0c/AhzV/kL8RnNc5N+weylnRmru5pynUw1RqVcOcYcfW4JJOSb5Lgnhc3myxapt05URlE6nn2r97ETN67VM56I2RGjx0vbunBzy4LPbjiXrnYAAAAAAAAAAAAAAAB0rVadCnmtUUUutvCOaqqaYzqnKHVNM1TlTGcpj1ylWeNOt51n2xWI/xPCMvLaaua1TNXZo8Zyhq5HVTz3aop7dPhHOY1u5XGVKivBzkvuQ/VV/TT/afaD9LRtq8o95c+hpVPzvUa0+7e3Y/VHA5JM9Ouqe/L0yOVxT0KKY7s5883y0nZ20tKP96oQnNvLe7lLsUc5eF2viV4b/AB9u3T8cRM9nlGex3iMfcuVfDMxH/eeclenSp0l8HBLwWDfFMRohhmqZ0y7koAAAAAAAAAACbrmvaVoFtv6vexpp8Em/Wk+yMV60n3JMCB6R2p2j4aNZ+Y0H/wAxcQ3q0l2wo5xHxqP6IFHRNkNK0m58tKMq9w+dzXlv1Pc3wgu6KSA6aq3r2qea0vyNNxncS7XzjS9/N9xXV8U8HVrYb3/3ucVHRjnq9o95eiSSXBFjc5AAAAAAAAAAAAAAA6VatOjTcq01FLi23hI5qqimM6pyhNNM1TlTGcpS1G81F40mjiH7aonj6MecvF8DHGIuXvkxzfVPtGmfKG3k9uz86ef6Y951PpR0S38opX05Vp9tTil4R5I6pwVGfCuTNU9ftGiHFWMry4NuODHV7zpU0lFcEbGRyAAAAAAAAAAAAACbrmv6VoFtv6vexpp8Ip8ZSfZGKzKT7kgIHpDanaThpFp5hQfy9xHerSXsUc4j4zf0QKOh7IaVpFz5VxlXuHzua8t+o/BvhFd0UkB6ACRtBqdW0pxp6fFSuKr3acepds5ezFcTiurLmjSzYi9NERTR0p0b+yGnRtMpaTYqnSeXlynN85yfSk+9v8CaaeDGTuxZi1RwY752ztbjpcAAAAAAAAAAAAAAy6hf0bCjmrltvEYrjKT6kl2lN6/Tapzq7o1zOyFtmzVdqyp751RHWw0NOrX9RVNZ6uMaK6MfH9aX2GejD1XZiu/3U6o7ds+TTXfptRwLHfVrns2QscuRuYQAAAAAAAAAAAAAEzXNf0rQLdT1e9jTT4RT4yk+yMVmUn3JAQfSG1W0n6JtPMKD+XuIqVeS9ilnEPGbz7IFLQ9kNK0i58ruyrXD6VzXlv1X4N9Fd0UkBfAAYtX1OhpNk6lw+6MVzlJ8opdbZFVUUxmqvXqbVPCq/wDZ2MWg6bXhUlcaos3FVLK5qnHmqcfDr7X28zmmmdM6VWHs1RM3bnSnyjZHv1rR21AAAAAAAAAAAAAAPhe3VKytZTuJYjFZ/wDXiyu7dpt0TXVohZat1XK4op0yw6ZZ1a1fy+ox+EfQh+zj2fOfW/cZ7FqqqrjrvS1R9MbO3bPc0X7tNNPE2ujrnbO7YqmxjAAAAAAAAAETU9V1Gwvo/wDDoyoOrTouaqPymajUVJQ3MOKlJZ9bOFJ9WALYACZrmv6VoFupatexpp8IxfGUn2Risyk+5ICD5/tVtJ+irXzCg/lq8VKvJexSziHjN59kCloeyOlaPcOqoSrXD6VzXlv1X4SfRXdFJAXwAADNqN9babZyqXlTdjHm/wAF2t9hEzERnKu5cpt0zVVOUQkaVZXOpXyutXpuOPyFF/Jp/Gl7cvs+7iImZ4Us1miq5Vx1yMvpjZ1z1z5PQFjaAAAAAAAAAAAAAAARmvSusYfGlQfulU/+V9rMPz7/APpo86v+Pq3fIs5/ur8qfz6LJuYQAAAAAAAAAAh3dvrVTV1OFChKnBryalUmnHKxKWFTa3sNpceC4dbA067tBpWgUFLVr2NPPCMecpPsjFZlJ9yQEHz7avaT9GWvo+g/lq8VKvJezSziHjN59kCnoWyOlaNcOrGEq1w+lc15b9V/SfRXdFJdwF4AAAAZNT1G10u0dS8qYXJLrk+pJdbfYRNURGcq7t2m1TwqpSbHTrnVryNxrdPdUXmjbvlD259s32fF8eXEU8Kc6ma3aqu18ZdjR0adnXPX6dr0JY2gAAAAAAAAAAAAAAGPVrvzHT5zS4pYiu2T4RX1tFGIu8Vamvw7dXmuw9rjbkUePZr8jSbPzGwjBvMsZk+2T4yf1jD2uKtxTr19s6fMxF3jbk1atXZqbC9SAAAAAAAAAJeu7Q6ToFBS1a9jDPCMec5vsjFZlJ+CA8JtfQ2o2z07f0rR52ypZnRlUqyhcVG8LChGcY00+t1G2lyiB6vZbZCw0OEalePlrtxSqXVSTnOTx62JSbcY55RXVjmB6QAAAAAJOra5RsqqpW1N1q76NGHPxk+UI97OKq8ubWzXsTFE8CmM6tm/ZD5abo1WV2q+t1VUrLoxXQpd0F29snxEU66tLm1h54XGXZzq1bI7N62dtYAAAAAAAAAAAAAAAAk6p/edVt6XUm60vocI/wCZ/YYsR8d63b7ap7tHnPk2WPgs3Ln8Y79PlCsbWMAAAAAAAAl67tDpOz9FS1a9jDe4RjznN8sRisyk89iAg+ebV7Sfo629H0H8rWipXEl7NLo0+vjNtr9UCpoWyWk6LXdWnTlVrvpXNaW/Vl9J9Fd0cLuAvAAAAABP1PWtP0vhd3CUnyguM34RXFnM1RGlTdxFu10p7tfgneU1vWvydN2lF/Glh1pLuXKHvyzn4qupRnfvaI4FP9t0eqppelWelUWrOlhvjKTeZSfbKT4tnVNMRoaLVii1GVMb57ZbTpaAAAAAAAAAAAAAAAAAEmz+G2hrya6EadNe/M396Mdr4sTXVsiKfefWGy58OGop2zM+0KxsYwCTqOv2dlX8nT3qtb9jSW9L39UVx5tnM1xHMzXMVRRVwY56tkc8/jvZ1/aS+66VrHw8rU/CK+05+Oepx+pr2U+c+0ers9nq1X871y5k/ZmoL6oxX3k8DbMpnCzV0rlXjl6Q7f2atf8ArLn/ABNT/cRxcbZ8U8ko21fdO9J2gp6Fs/RUtS164pOXCMY3M3Ob5JRhxlJ57ETxcbZ8UTg6dVVUfylP0ijtbqt1vW1xXtbZrg7rclXnnrVNRXk186WVzwOBO0nD3I6N2e+In2a9J2Mu9EvJVrG5o1q0uda4pzlUfdvuo2ljqXDgMq9pwMTEdOJ7Yy9JWPOtpKEfhdLoVP8Ax13H+aH4jOvYcPE0xz0RPZO+HZazqMF/eNnqy+ZOnL+pDhTsTx9yNNufGJ93C2kS/KaNdx/cZ/lb+0cPqlEYvbRVHduzc/2kpf8Aa7v/AA0/9COM6p8E8rj6avtlL1vau9tbeE7TSq0FvJNVqaipZ5RWJ53vc/Aiq5MaIZr+OrppiqmiY59cafPPPuUVe7RXMfgNIp0u+rWz/lgvxOs651L+MxNWiiI7Z9o3nofVLz9J61JL9ShFU1/Fxk17yODVOmU8Rdr+ZX3RzefPLfpujadpf5laxi3zlzk/GTy39Z1FMRoW2sPbtdCN/jpbzpcAAAAAAAAAAAAAAAAAAABK0HM/Lyfxq9T6o4ivuMeD5+HVtqny5vZsxfNwKdlMefP7qkmorMmbGN5yV7ebR1HDSarpW6eJXC6U+pql3e39XLjXnNejRtYZuV4iZi3OVP1bezf4LGmaZZ6XQ3bKiorm31yfa3zb8TqmmKdDVas0WoyohsOliVr20ek7P0U9VvYwcuEYc5zecJRgsyk89iAhK72s2l/MLf0dbv5WtFSuZLh0afRpZ4r122ueAKmg7JaTolZ1KNKVSvLpXNaW/Wlwx0nyXdHC7gLwAAAAAAOlSlTqY8pBPDysrk+1dj7wiYidKNtXqN7penTq2lWlFQg5JVItqclx3c70VTWFxm8pZy+EXklahJTgmmuKzweUB2AAAAAAAAAAAAAAAAAAAAAAlbNcdKznnOq8/vJGPA/Kz2zV/ulrx3zstkU+kJ99Oe0d/K3t5tW9N4rzXx5fsk+xfGfu4deifjnLU8a5M4iubdM/DHSnbP07/B6KlSp0aSjRgoxSSSSwklySLG2IimMoTde2j0nZ+knqt5GDlwhBetObzhKMFmUnnsQShK62t2l/MaHo63fylaKlcyXDo0+jSzxXrtyXPAFXQNktJ0Os6lClKpXl07mtLfrS4Y4zfJcOUcLuAugAAAAAAAAAGO+trq4yqVzGMJQcWnDLWc8U845Pk01wXemH3tbelaWsKdvHEYRUIrsSWF9gH1AAAAAAAAAAAAAAAAAAAAAA8jTvq9PZ+hQ06Xw9bejF/qR33vzfzVy72jDg5/T0xGmc/WXX+YuVRfm3R0qsu6Moznu9W671XQdjNNp07u6UOGIU161So2/iwWZSbk+pc31G2mIiMoU2rVNuiKKdEJqudrdpfzOh6Nt38pVip3Mlw5U87lLKyvWbkueCViroGyWkaFVdS3oupXl07mtJ1K0uGHmb4pPHKOF3AXQAAAAAAAAAAAAAAAAAAAAAAAAAAAAAAAAAAZdTuZWtlJ0163CMUk36zeFwXFpN5fcmBH2YuPNpV7Z778i/KU1PO/KlUzKPSw+FRVILPVBPPEDx2ythtdrSdRQ9HwkvJ79Wm5XCgpZ3acZJRgm28zkm88UsLLow9jiqIpzzc3I4zEV36tNWUR1REaPHnl7bQNk9I0Ko521FzrS6dzWk6lafDHGcuK5clhdxe6XQAAAAAAAAAAAAAAAAAAAAAAAAAAAAAAAAAAAAHxrW1KvUg6scuD3o8WsPDjng+PBtce1gdXZ27vVVcPXUXBSy+TeWsZxjKQGgAAAAAAAAAAAAAAAAAAAAAAAAAAAAAAAAAAAAAAAAAAAAAAAAAAAAAAAAAAAAAAAAAAAAAAAAAAAAAAAAAAAAAAAAAAAAAAAAAAAAAAAAAAAAAAAAAAAAAAAAAAAAAAAAAAAAAAAAAAAAAAAAAAAAAAAAAAAAAAAAA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22534" name="AutoShape 6" descr="data:image/jpeg;base64,/9j/4AAQSkZJRgABAQAAAQABAAD/2wCEAAkGBwgHBhQUBwgWFRUXGBgWGRUXFSEfHRshHhcgGh0hIiIiHyglICAlGx4gLTIiKSs3Li4vHyMzODQsNygtMCsBCgoKDg0OGxAQGzAmICQsLSwvKzcwLS80NC0sLC8sLS8yLDQwLCwsLCwsLCwsLDQsNC8sLCwsLCwsLCwsLywsLP/AABEIAK8BIAMBEQACEQEDEQH/xAAbAAEBAQADAQEAAAAAAAAAAAAABQQBAgYDB//EAEgQAAIBAwEEBQYJCQYHAAAAAAABAgMEEQUGEiExMkFRYXETFBUiYoEjQkNygpGhscEzNDVSU4OSssIWJJSi0dIlRFRVc+Hi/8QAGQEBAAMBAQAAAAAAAAAAAAAAAAEDBAIF/8QAOREBAAECAgQMBQQBBQEAAAAAAAECAwQRMUFR0RITFCEyYXGBkaGxwSIzUpLhJEKCogVisuLw8SP/2gAMAwEAAhEDEQA/AP3EAAAAAAAAAAAAAAAAAAAAAAAAAAAAAAAAAAAAAAAAAAAAAAAAAAAAAAAAAAAAAAAAAAAAAAAAAAAAAAAAAAAAAAAAAAAAAAAAAAAAAAAAAAAAAAAAAAAAAAAAAAAAAAAAAAAAAAAAAAAAAAAAAAAAAAAAAAAAAAAAADHcarp1rWcbm/pQkkm4yqRTSfBPDfWwNgAAAAAAAAAAAAAAAAAAAYdag56VVxUlHEJvMZOL4ReOKw1x7GBzosnLRqDk8t0qbbfzEBtAAAAAAAAAAAAAAAAcSkor1ngZkRmyT1XT4ajGhO9pqtOLlGlvreklzaXN8n9T7GM0zEw8trjT2jvlO6hBOwt01OOd7NW6WOafHOOHHjwCHrdPcpWFN1KG49yOYN53Xur1c9eOQGgAAAAAAAAAAAAAAAAAAfG8hRnayVz0N173Frhjjy48iJmIjOU0xNU5Qz2V1p1Kxj5tcx8nFKKzPljhjLeSum/aqp4UVRltzWVWLsVcGaZz7Hzqa/pUHjz2L7o5l/KmUzjsPH747uf0WxgcRP7J7+b1dPTlCX5C1rT+bRl+OCOWUz0aap/jPvknkdUdKqmP5R+XPpS7mvgdHq/ScI/1DlNydFqr+se5ye3HSux3Zz7OFeavPo6VGPzqy/CL+8RdxM6LcR21bok4rDxpuTPZTvlzv65LlQoR8ZyePqiic8VOqmO+Z9jLCxrqnujeKGuvnWoLwhJ/1IZYrbT4TvM8Lsq8Y3Hm2syXHUaa8KP+sxxeJn98fb+TjMNH7J+78OPMdWfS1n+GjFfe2RxOI13fCmPfNPHYfVa/tP4crTr9v19Zn7oQX9JPJ7uu7PhTuRx9rVajxq3noq4k/X1et7t1f0jk1eu7V5bjlNEaLdPnvPQzfT1S4f7xL7khyTbcq8d0HK9lunw/ItEpfGva77/LS/Acjp11VfdJyyrVTT9sHoKz+NUqt9rrT/3DkVvXNX3VbzltzVEfbG5N1ynsvoNrv6zXVNPgt6rNub7IxUm5vuSZHILGuJ8at6eX39vlG552rb32tUpS0rRoWFuk27m6hvVWsPLhRziPbmo/ok8hw0c/AhzV/kL8RnNc5N+weylnRmru5pynUw1RqVcOcYcfW4JJOSb5Lgnhc3myxapt05URlE6nn2r97ETN67VM56I2RGjx0vbunBzy4LPbjiXrnYAAAAAAAAAAAAAAAB0rVadCnmtUUUutvCOaqqaYzqnKHVNM1TlTGcpj1ylWeNOt51n2xWI/xPCMvLaaua1TNXZo8Zyhq5HVTz3aop7dPhHOY1u5XGVKivBzkvuQ/VV/TT/afaD9LRtq8o95c+hpVPzvUa0+7e3Y/VHA5JM9Ouqe/L0yOVxT0KKY7s5883y0nZ20tKP96oQnNvLe7lLsUc5eF2viV4b/AB9u3T8cRM9nlGex3iMfcuVfDMxH/eeclenSp0l8HBLwWDfFMRohhmqZ0y7koAAAAAAAAAACbrmvaVoFtv6vexpp8Em/Wk+yMV60n3JMCB6R2p2j4aNZ+Y0H/wAxcQ3q0l2wo5xHxqP6IFHRNkNK0m58tKMq9w+dzXlv1Pc3wgu6KSA6aq3r2qea0vyNNxncS7XzjS9/N9xXV8U8HVrYb3/3ucVHRjnq9o95eiSSXBFjc5AAAAAAAAAAAAAAA6VatOjTcq01FLi23hI5qqimM6pyhNNM1TlTGcpS1G81F40mjiH7aonj6MecvF8DHGIuXvkxzfVPtGmfKG3k9uz86ef6Y951PpR0S38opX05Vp9tTil4R5I6pwVGfCuTNU9ftGiHFWMry4NuODHV7zpU0lFcEbGRyAAAAAAAAAAAAACbrmv6VoFtv6vexpp8Ip8ZSfZGKzKT7kgIHpDanaThpFp5hQfy9xHerSXsUc4j4zf0QKOh7IaVpFz5VxlXuHzua8t+o/BvhFd0UkB6ACRtBqdW0pxp6fFSuKr3acepds5ezFcTiurLmjSzYi9NERTR0p0b+yGnRtMpaTYqnSeXlynN85yfSk+9v8CaaeDGTuxZi1RwY752ztbjpcAAAAAAAAAAAAAAy6hf0bCjmrltvEYrjKT6kl2lN6/Tapzq7o1zOyFtmzVdqyp751RHWw0NOrX9RVNZ6uMaK6MfH9aX2GejD1XZiu/3U6o7ds+TTXfptRwLHfVrns2QscuRuYQAAAAAAAAAAAAAEzXNf0rQLdT1e9jTT4RT4yk+yMVmUn3JAQfSG1W0n6JtPMKD+XuIqVeS9ilnEPGbz7IFLQ9kNK0i58ruyrXD6VzXlv1X4N9Fd0UkBfAAYtX1OhpNk6lw+6MVzlJ8opdbZFVUUxmqvXqbVPCq/wDZ2MWg6bXhUlcaos3FVLK5qnHmqcfDr7X28zmmmdM6VWHs1RM3bnSnyjZHv1rR21AAAAAAAAAAAAAAPhe3VKytZTuJYjFZ/wDXiyu7dpt0TXVohZat1XK4op0yw6ZZ1a1fy+ox+EfQh+zj2fOfW/cZ7FqqqrjrvS1R9MbO3bPc0X7tNNPE2ujrnbO7YqmxjAAAAAAAAAETU9V1Gwvo/wDDoyoOrTouaqPymajUVJQ3MOKlJZ9bOFJ9WALYACZrmv6VoFupatexpp8IxfGUn2Risyk+5ICD5/tVtJ+irXzCg/lq8VKvJexSziHjN59kCloeyOlaPcOqoSrXD6VzXlv1X4SfRXdFJAXwAADNqN9babZyqXlTdjHm/wAF2t9hEzERnKu5cpt0zVVOUQkaVZXOpXyutXpuOPyFF/Jp/Gl7cvs+7iImZ4Us1miq5Vx1yMvpjZ1z1z5PQFjaAAAAAAAAAAAAAAARmvSusYfGlQfulU/+V9rMPz7/APpo86v+Pq3fIs5/ur8qfz6LJuYQAAAAAAAAAAh3dvrVTV1OFChKnBryalUmnHKxKWFTa3sNpceC4dbA067tBpWgUFLVr2NPPCMecpPsjFZlJ9yQEHz7avaT9GWvo+g/lq8VKvJezSziHjN59kCnoWyOlaNcOrGEq1w+lc15b9V/SfRXdFJdwF4AAAAZNT1G10u0dS8qYXJLrk+pJdbfYRNURGcq7t2m1TwqpSbHTrnVryNxrdPdUXmjbvlD259s32fF8eXEU8Kc6ma3aqu18ZdjR0adnXPX6dr0JY2gAAAAAAAAAAAAAAGPVrvzHT5zS4pYiu2T4RX1tFGIu8Vamvw7dXmuw9rjbkUePZr8jSbPzGwjBvMsZk+2T4yf1jD2uKtxTr19s6fMxF3jbk1atXZqbC9SAAAAAAAAAJeu7Q6ToFBS1a9jDPCMec5vsjFZlJ+CA8JtfQ2o2z07f0rR52ypZnRlUqyhcVG8LChGcY00+t1G2lyiB6vZbZCw0OEalePlrtxSqXVSTnOTx62JSbcY55RXVjmB6QAAAAAJOra5RsqqpW1N1q76NGHPxk+UI97OKq8ubWzXsTFE8CmM6tm/ZD5abo1WV2q+t1VUrLoxXQpd0F29snxEU66tLm1h54XGXZzq1bI7N62dtYAAAAAAAAAAAAAAAAk6p/edVt6XUm60vocI/wCZ/YYsR8d63b7ap7tHnPk2WPgs3Ln8Y79PlCsbWMAAAAAAAAl67tDpOz9FS1a9jDe4RjznN8sRisyk89iAg+ebV7Sfo629H0H8rWipXEl7NLo0+vjNtr9UCpoWyWk6LXdWnTlVrvpXNaW/Vl9J9Fd0cLuAvAAAAABP1PWtP0vhd3CUnyguM34RXFnM1RGlTdxFu10p7tfgneU1vWvydN2lF/Glh1pLuXKHvyzn4qupRnfvaI4FP9t0eqppelWelUWrOlhvjKTeZSfbKT4tnVNMRoaLVii1GVMb57ZbTpaAAAAAAAAAAAAAAAAAEmz+G2hrya6EadNe/M396Mdr4sTXVsiKfefWGy58OGop2zM+0KxsYwCTqOv2dlX8nT3qtb9jSW9L39UVx5tnM1xHMzXMVRRVwY56tkc8/jvZ1/aS+66VrHw8rU/CK+05+Oepx+pr2U+c+0ers9nq1X871y5k/ZmoL6oxX3k8DbMpnCzV0rlXjl6Q7f2atf8ArLn/ABNT/cRxcbZ8U8ko21fdO9J2gp6Fs/RUtS164pOXCMY3M3Ob5JRhxlJ57ETxcbZ8UTg6dVVUfylP0ijtbqt1vW1xXtbZrg7rclXnnrVNRXk186WVzwOBO0nD3I6N2e+In2a9J2Mu9EvJVrG5o1q0uda4pzlUfdvuo2ljqXDgMq9pwMTEdOJ7Yy9JWPOtpKEfhdLoVP8Ax13H+aH4jOvYcPE0xz0RPZO+HZazqMF/eNnqy+ZOnL+pDhTsTx9yNNufGJ93C2kS/KaNdx/cZ/lb+0cPqlEYvbRVHduzc/2kpf8Aa7v/AA0/9COM6p8E8rj6avtlL1vau9tbeE7TSq0FvJNVqaipZ5RWJ53vc/Aiq5MaIZr+OrppiqmiY59cafPPPuUVe7RXMfgNIp0u+rWz/lgvxOs651L+MxNWiiI7Z9o3nofVLz9J61JL9ShFU1/Fxk17yODVOmU8Rdr+ZX3RzefPLfpujadpf5laxi3zlzk/GTy39Z1FMRoW2sPbtdCN/jpbzpcAAAAAAAAAAAAAAAAAAABK0HM/Lyfxq9T6o4ivuMeD5+HVtqny5vZsxfNwKdlMefP7qkmorMmbGN5yV7ebR1HDSarpW6eJXC6U+pql3e39XLjXnNejRtYZuV4iZi3OVP1bezf4LGmaZZ6XQ3bKiorm31yfa3zb8TqmmKdDVas0WoyohsOliVr20ek7P0U9VvYwcuEYc5zecJRgsyk89iAhK72s2l/MLf0dbv5WtFSuZLh0afRpZ4r122ueAKmg7JaTolZ1KNKVSvLpXNaW/Wlwx0nyXdHC7gLwAAAAAAOlSlTqY8pBPDysrk+1dj7wiYidKNtXqN7penTq2lWlFQg5JVItqclx3c70VTWFxm8pZy+EXklahJTgmmuKzweUB2AAAAAAAAAAAAAAAAAAAAAAlbNcdKznnOq8/vJGPA/Kz2zV/ulrx3zstkU+kJ99Oe0d/K3t5tW9N4rzXx5fsk+xfGfu4deifjnLU8a5M4iubdM/DHSnbP07/B6KlSp0aSjRgoxSSSSwklySLG2IimMoTde2j0nZ+knqt5GDlwhBetObzhKMFmUnnsQShK62t2l/MaHo63fylaKlcyXDo0+jSzxXrtyXPAFXQNktJ0Os6lClKpXl07mtLfrS4Y4zfJcOUcLuAugAAAAAAAAAGO+trq4yqVzGMJQcWnDLWc8U845Pk01wXemH3tbelaWsKdvHEYRUIrsSWF9gH1AAAAAAAAAAAAAAAAAAAAAA8jTvq9PZ+hQ06Xw9bejF/qR33vzfzVy72jDg5/T0xGmc/WXX+YuVRfm3R0qsu6Moznu9W671XQdjNNp07u6UOGIU161So2/iwWZSbk+pc31G2mIiMoU2rVNuiKKdEJqudrdpfzOh6Nt38pVip3Mlw5U87lLKyvWbkueCViroGyWkaFVdS3oupXl07mtJ1K0uGHmb4pPHKOF3AXQAAAAAAAAAAAAAAAAAAAAAAAAAAAAAAAAAAZdTuZWtlJ0163CMUk36zeFwXFpN5fcmBH2YuPNpV7Z778i/KU1PO/KlUzKPSw+FRVILPVBPPEDx2ythtdrSdRQ9HwkvJ79Wm5XCgpZ3acZJRgm28zkm88UsLLow9jiqIpzzc3I4zEV36tNWUR1REaPHnl7bQNk9I0Ko521FzrS6dzWk6lafDHGcuK5clhdxe6XQAAAAAAAAAAAAAAAAAAAAAAAAAAAAAAAAAAAAHxrW1KvUg6scuD3o8WsPDjng+PBtce1gdXZ27vVVcPXUXBSy+TeWsZxjKQGgAAAAAAAAAAAAAAAAAAAAAAAAAAAAAAAAAAAAAAAAAAAAAAAAAAAAAAAAAAAAAAAAAAAAAAAAAAAAAAAAAAAAAAAAAAAAAAAAAAAAAAAAAAAAAAAAAAAAAAAAAAAAAAAAAAAAAAAAAAAAAAAAAAAAAAAAAAAAAAAAAD//2Q=="/>
          <p:cNvSpPr>
            <a:spLocks noChangeAspect="1" noChangeArrowheads="1"/>
          </p:cNvSpPr>
          <p:nvPr/>
        </p:nvSpPr>
        <p:spPr bwMode="auto">
          <a:xfrm>
            <a:off x="155575" y="-2362200"/>
            <a:ext cx="8086725" cy="4933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22536" name="AutoShape 8" descr="data:image/jpeg;base64,/9j/4AAQSkZJRgABAQAAAQABAAD/2wCEAAkGBwgHBhQUBwgWFRUXGBgWGRUXFSEfHRshHhcgGh0hIiIiHyglICAlGx4gLTIiKSs3Li4vHyMzODQsNygtMCsBCgoKDg0OGxAQGzAmICQsLSwvKzcwLS80NC0sLC8sLS8yLDQwLCwsLCwsLCwsLDQsNC8sLCwsLCwsLCwsLywsLP/AABEIAK8BIAMBEQACEQEDEQH/xAAbAAEBAQADAQEAAAAAAAAAAAAABQQBAgYDB//EAEgQAAIBAwEEBQYJCQYHAAAAAAABAgMEEQUGEiExMkFRYXETFBUiYoEjQkNygpGhscEzNDVSU4OSssIWJJSi0dIlRFRVc+Hi/8QAGQEBAAMBAQAAAAAAAAAAAAAAAAEDBAIF/8QAOREBAAECAgQMBQQBBQEAAAAAAAECAwQRMUFR0RITFCEyYXGBkaGxwSIzUpLhJEKCogVisuLw8SP/2gAMAwEAAhEDEQA/AP3EAAAAAAAAAAAAAAAAAAAAAAAAAAAAAAAAAAAAAAAAAAAAAAAAAAAAAAAAAAAAAAAAAAAAAAAAAAAAAAAAAAAAAAAAAAAAAAAAAAAAAAAAAAAAAAAAAAAAAAAAAAAAAAAAAAAAAAAAAAAAAAAAAAAAAAAAAAAAAAAAADHcarp1rWcbm/pQkkm4yqRTSfBPDfWwNgAAAAAAAAAAAAAAAAAAAYdag56VVxUlHEJvMZOL4ReOKw1x7GBzosnLRqDk8t0qbbfzEBtAAAAAAAAAAAAAAAAcSkor1ngZkRmyT1XT4ajGhO9pqtOLlGlvreklzaXN8n9T7GM0zEw8trjT2jvlO6hBOwt01OOd7NW6WOafHOOHHjwCHrdPcpWFN1KG49yOYN53Xur1c9eOQGgAAAAAAAAAAAAAAAAAAfG8hRnayVz0N173Frhjjy48iJmIjOU0xNU5Qz2V1p1Kxj5tcx8nFKKzPljhjLeSum/aqp4UVRltzWVWLsVcGaZz7Hzqa/pUHjz2L7o5l/KmUzjsPH747uf0WxgcRP7J7+b1dPTlCX5C1rT+bRl+OCOWUz0aap/jPvknkdUdKqmP5R+XPpS7mvgdHq/ScI/1DlNydFqr+se5ye3HSux3Zz7OFeavPo6VGPzqy/CL+8RdxM6LcR21bok4rDxpuTPZTvlzv65LlQoR8ZyePqiic8VOqmO+Z9jLCxrqnujeKGuvnWoLwhJ/1IZYrbT4TvM8Lsq8Y3Hm2syXHUaa8KP+sxxeJn98fb+TjMNH7J+78OPMdWfS1n+GjFfe2RxOI13fCmPfNPHYfVa/tP4crTr9v19Zn7oQX9JPJ7uu7PhTuRx9rVajxq3noq4k/X1et7t1f0jk1eu7V5bjlNEaLdPnvPQzfT1S4f7xL7khyTbcq8d0HK9lunw/ItEpfGva77/LS/Acjp11VfdJyyrVTT9sHoKz+NUqt9rrT/3DkVvXNX3VbzltzVEfbG5N1ynsvoNrv6zXVNPgt6rNub7IxUm5vuSZHILGuJ8at6eX39vlG552rb32tUpS0rRoWFuk27m6hvVWsPLhRziPbmo/ok8hw0c/AhzV/kL8RnNc5N+weylnRmru5pynUw1RqVcOcYcfW4JJOSb5Lgnhc3myxapt05URlE6nn2r97ETN67VM56I2RGjx0vbunBzy4LPbjiXrnYAAAAAAAAAAAAAAAB0rVadCnmtUUUutvCOaqqaYzqnKHVNM1TlTGcpj1ylWeNOt51n2xWI/xPCMvLaaua1TNXZo8Zyhq5HVTz3aop7dPhHOY1u5XGVKivBzkvuQ/VV/TT/afaD9LRtq8o95c+hpVPzvUa0+7e3Y/VHA5JM9Ouqe/L0yOVxT0KKY7s5883y0nZ20tKP96oQnNvLe7lLsUc5eF2viV4b/AB9u3T8cRM9nlGex3iMfcuVfDMxH/eeclenSp0l8HBLwWDfFMRohhmqZ0y7koAAAAAAAAAACbrmvaVoFtv6vexpp8Em/Wk+yMV60n3JMCB6R2p2j4aNZ+Y0H/wAxcQ3q0l2wo5xHxqP6IFHRNkNK0m58tKMq9w+dzXlv1Pc3wgu6KSA6aq3r2qea0vyNNxncS7XzjS9/N9xXV8U8HVrYb3/3ucVHRjnq9o95eiSSXBFjc5AAAAAAAAAAAAAAA6VatOjTcq01FLi23hI5qqimM6pyhNNM1TlTGcpS1G81F40mjiH7aonj6MecvF8DHGIuXvkxzfVPtGmfKG3k9uz86ef6Y951PpR0S38opX05Vp9tTil4R5I6pwVGfCuTNU9ftGiHFWMry4NuODHV7zpU0lFcEbGRyAAAAAAAAAAAAACbrmv6VoFtv6vexpp8Ip8ZSfZGKzKT7kgIHpDanaThpFp5hQfy9xHerSXsUc4j4zf0QKOh7IaVpFz5VxlXuHzua8t+o/BvhFd0UkB6ACRtBqdW0pxp6fFSuKr3acepds5ezFcTiurLmjSzYi9NERTR0p0b+yGnRtMpaTYqnSeXlynN85yfSk+9v8CaaeDGTuxZi1RwY752ztbjpcAAAAAAAAAAAAAAy6hf0bCjmrltvEYrjKT6kl2lN6/Tapzq7o1zOyFtmzVdqyp751RHWw0NOrX9RVNZ6uMaK6MfH9aX2GejD1XZiu/3U6o7ds+TTXfptRwLHfVrns2QscuRuYQAAAAAAAAAAAAAEzXNf0rQLdT1e9jTT4RT4yk+yMVmUn3JAQfSG1W0n6JtPMKD+XuIqVeS9ilnEPGbz7IFLQ9kNK0i58ruyrXD6VzXlv1X4N9Fd0UkBfAAYtX1OhpNk6lw+6MVzlJ8opdbZFVUUxmqvXqbVPCq/wDZ2MWg6bXhUlcaos3FVLK5qnHmqcfDr7X28zmmmdM6VWHs1RM3bnSnyjZHv1rR21AAAAAAAAAAAAAAPhe3VKytZTuJYjFZ/wDXiyu7dpt0TXVohZat1XK4op0yw6ZZ1a1fy+ox+EfQh+zj2fOfW/cZ7FqqqrjrvS1R9MbO3bPc0X7tNNPE2ujrnbO7YqmxjAAAAAAAAAETU9V1Gwvo/wDDoyoOrTouaqPymajUVJQ3MOKlJZ9bOFJ9WALYACZrmv6VoFupatexpp8IxfGUn2Risyk+5ICD5/tVtJ+irXzCg/lq8VKvJexSziHjN59kCloeyOlaPcOqoSrXD6VzXlv1X4SfRXdFJAXwAADNqN9babZyqXlTdjHm/wAF2t9hEzERnKu5cpt0zVVOUQkaVZXOpXyutXpuOPyFF/Jp/Gl7cvs+7iImZ4Us1miq5Vx1yMvpjZ1z1z5PQFjaAAAAAAAAAAAAAAARmvSusYfGlQfulU/+V9rMPz7/APpo86v+Pq3fIs5/ur8qfz6LJuYQAAAAAAAAAAh3dvrVTV1OFChKnBryalUmnHKxKWFTa3sNpceC4dbA067tBpWgUFLVr2NPPCMecpPsjFZlJ9yQEHz7avaT9GWvo+g/lq8VKvJezSziHjN59kCnoWyOlaNcOrGEq1w+lc15b9V/SfRXdFJdwF4AAAAZNT1G10u0dS8qYXJLrk+pJdbfYRNURGcq7t2m1TwqpSbHTrnVryNxrdPdUXmjbvlD259s32fF8eXEU8Kc6ma3aqu18ZdjR0adnXPX6dr0JY2gAAAAAAAAAAAAAAGPVrvzHT5zS4pYiu2T4RX1tFGIu8Vamvw7dXmuw9rjbkUePZr8jSbPzGwjBvMsZk+2T4yf1jD2uKtxTr19s6fMxF3jbk1atXZqbC9SAAAAAAAAAJeu7Q6ToFBS1a9jDPCMec5vsjFZlJ+CA8JtfQ2o2z07f0rR52ypZnRlUqyhcVG8LChGcY00+t1G2lyiB6vZbZCw0OEalePlrtxSqXVSTnOTx62JSbcY55RXVjmB6QAAAAAJOra5RsqqpW1N1q76NGHPxk+UI97OKq8ubWzXsTFE8CmM6tm/ZD5abo1WV2q+t1VUrLoxXQpd0F29snxEU66tLm1h54XGXZzq1bI7N62dtYAAAAAAAAAAAAAAAAk6p/edVt6XUm60vocI/wCZ/YYsR8d63b7ap7tHnPk2WPgs3Ln8Y79PlCsbWMAAAAAAAAl67tDpOz9FS1a9jDe4RjznN8sRisyk89iAg+ebV7Sfo629H0H8rWipXEl7NLo0+vjNtr9UCpoWyWk6LXdWnTlVrvpXNaW/Vl9J9Fd0cLuAvAAAAABP1PWtP0vhd3CUnyguM34RXFnM1RGlTdxFu10p7tfgneU1vWvydN2lF/Glh1pLuXKHvyzn4qupRnfvaI4FP9t0eqppelWelUWrOlhvjKTeZSfbKT4tnVNMRoaLVii1GVMb57ZbTpaAAAAAAAAAAAAAAAAAEmz+G2hrya6EadNe/M396Mdr4sTXVsiKfefWGy58OGop2zM+0KxsYwCTqOv2dlX8nT3qtb9jSW9L39UVx5tnM1xHMzXMVRRVwY56tkc8/jvZ1/aS+66VrHw8rU/CK+05+Oepx+pr2U+c+0ers9nq1X871y5k/ZmoL6oxX3k8DbMpnCzV0rlXjl6Q7f2atf8ArLn/ABNT/cRxcbZ8U8ko21fdO9J2gp6Fs/RUtS164pOXCMY3M3Ob5JRhxlJ57ETxcbZ8UTg6dVVUfylP0ijtbqt1vW1xXtbZrg7rclXnnrVNRXk186WVzwOBO0nD3I6N2e+In2a9J2Mu9EvJVrG5o1q0uda4pzlUfdvuo2ljqXDgMq9pwMTEdOJ7Yy9JWPOtpKEfhdLoVP8Ax13H+aH4jOvYcPE0xz0RPZO+HZazqMF/eNnqy+ZOnL+pDhTsTx9yNNufGJ93C2kS/KaNdx/cZ/lb+0cPqlEYvbRVHduzc/2kpf8Aa7v/AA0/9COM6p8E8rj6avtlL1vau9tbeE7TSq0FvJNVqaipZ5RWJ53vc/Aiq5MaIZr+OrppiqmiY59cafPPPuUVe7RXMfgNIp0u+rWz/lgvxOs651L+MxNWiiI7Z9o3nofVLz9J61JL9ShFU1/Fxk17yODVOmU8Rdr+ZX3RzefPLfpujadpf5laxi3zlzk/GTy39Z1FMRoW2sPbtdCN/jpbzpcAAAAAAAAAAAAAAAAAAABK0HM/Lyfxq9T6o4ivuMeD5+HVtqny5vZsxfNwKdlMefP7qkmorMmbGN5yV7ebR1HDSarpW6eJXC6U+pql3e39XLjXnNejRtYZuV4iZi3OVP1bezf4LGmaZZ6XQ3bKiorm31yfa3zb8TqmmKdDVas0WoyohsOliVr20ek7P0U9VvYwcuEYc5zecJRgsyk89iAhK72s2l/MLf0dbv5WtFSuZLh0afRpZ4r122ueAKmg7JaTolZ1KNKVSvLpXNaW/Wlwx0nyXdHC7gLwAAAAAAOlSlTqY8pBPDysrk+1dj7wiYidKNtXqN7penTq2lWlFQg5JVItqclx3c70VTWFxm8pZy+EXklahJTgmmuKzweUB2AAAAAAAAAAAAAAAAAAAAAAlbNcdKznnOq8/vJGPA/Kz2zV/ulrx3zstkU+kJ99Oe0d/K3t5tW9N4rzXx5fsk+xfGfu4deifjnLU8a5M4iubdM/DHSnbP07/B6KlSp0aSjRgoxSSSSwklySLG2IimMoTde2j0nZ+knqt5GDlwhBetObzhKMFmUnnsQShK62t2l/MaHo63fylaKlcyXDo0+jSzxXrtyXPAFXQNktJ0Os6lClKpXl07mtLfrS4Y4zfJcOUcLuAugAAAAAAAAAGO+trq4yqVzGMJQcWnDLWc8U845Pk01wXemH3tbelaWsKdvHEYRUIrsSWF9gH1AAAAAAAAAAAAAAAAAAAAAA8jTvq9PZ+hQ06Xw9bejF/qR33vzfzVy72jDg5/T0xGmc/WXX+YuVRfm3R0qsu6Moznu9W671XQdjNNp07u6UOGIU161So2/iwWZSbk+pc31G2mIiMoU2rVNuiKKdEJqudrdpfzOh6Nt38pVip3Mlw5U87lLKyvWbkueCViroGyWkaFVdS3oupXl07mtJ1K0uGHmb4pPHKOF3AXQAAAAAAAAAAAAAAAAAAAAAAAAAAAAAAAAAAZdTuZWtlJ0163CMUk36zeFwXFpN5fcmBH2YuPNpV7Z778i/KU1PO/KlUzKPSw+FRVILPVBPPEDx2ythtdrSdRQ9HwkvJ79Wm5XCgpZ3acZJRgm28zkm88UsLLow9jiqIpzzc3I4zEV36tNWUR1REaPHnl7bQNk9I0Ko521FzrS6dzWk6lafDHGcuK5clhdxe6XQAAAAAAAAAAAAAAAAAAAAAAAAAAAAAAAAAAAAHxrW1KvUg6scuD3o8WsPDjng+PBtce1gdXZ27vVVcPXUXBSy+TeWsZxjKQGgAAAAAAAAAAAAAAAAAAAAAAAAAAAAAAAAAAAAAAAAAAAAAAAAAAAAAAAAAAAAAAAAAAAAAAAAAAAAAAAAAAAAAAAAAAAAAAAAAAAAAAAAAAAAAAAAAAAAAAAAAAAAAAAAAAAAAAAAAAAAAAAAAAAAAAAAAAAAAAAAAD//2Q=="/>
          <p:cNvSpPr>
            <a:spLocks noChangeAspect="1" noChangeArrowheads="1"/>
          </p:cNvSpPr>
          <p:nvPr/>
        </p:nvSpPr>
        <p:spPr bwMode="auto">
          <a:xfrm>
            <a:off x="155575" y="-2362200"/>
            <a:ext cx="8086725" cy="49339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22538" name="Picture 10" descr="http://www.nauk.si/materials/4435/out/slika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643050"/>
            <a:ext cx="8086725" cy="4933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Gibamo se 40 m prema sjeveru, a zatim 30 m prema istoku. Izračunajmo pomak i put.</a:t>
            </a:r>
          </a:p>
        </p:txBody>
      </p:sp>
    </p:spTree>
    <p:extLst>
      <p:ext uri="{BB962C8B-B14F-4D97-AF65-F5344CB8AC3E}">
        <p14:creationId xmlns:p14="http://schemas.microsoft.com/office/powerpoint/2010/main" val="412658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Skalari i vektori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olidFill>
                  <a:srgbClr val="FF0000"/>
                </a:solidFill>
              </a:rPr>
              <a:t>Skalari</a:t>
            </a:r>
            <a:r>
              <a:rPr lang="hr-HR" dirty="0"/>
              <a:t> su veličine koje se u potpunosti mogu opisati svojim iznosom.</a:t>
            </a:r>
          </a:p>
          <a:p>
            <a:r>
              <a:rPr lang="hr-HR" dirty="0">
                <a:solidFill>
                  <a:srgbClr val="FF0000"/>
                </a:solidFill>
              </a:rPr>
              <a:t>Vektori</a:t>
            </a:r>
            <a:r>
              <a:rPr lang="hr-HR" dirty="0"/>
              <a:t> su veličine koje su određene iznosom, ali i smjerom te orijentacijom.</a:t>
            </a:r>
          </a:p>
          <a:p>
            <a:endParaRPr lang="hr-HR" dirty="0"/>
          </a:p>
          <a:p>
            <a:r>
              <a:rPr lang="hr-HR" dirty="0"/>
              <a:t>Operacije s vektorima...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224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Razmislimo...</vt:lpstr>
      <vt:lpstr>GIBANJA  Put i pomak</vt:lpstr>
      <vt:lpstr>Gibanje</vt:lpstr>
      <vt:lpstr>Referentni koordinatni sustav</vt:lpstr>
      <vt:lpstr>Pomak</vt:lpstr>
      <vt:lpstr>Put</vt:lpstr>
      <vt:lpstr>Što je pomak, a što put?</vt:lpstr>
      <vt:lpstr>Primjer </vt:lpstr>
      <vt:lpstr>Skalari i vektori</vt:lpstr>
      <vt:lpstr>Pitanja?</vt:lpstr>
      <vt:lpstr>Ponovimo...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PRAVOCRTNA GIBANJA  Pomak i put</dc:title>
  <dc:creator>Vlatko</dc:creator>
  <cp:lastModifiedBy>Vlatko</cp:lastModifiedBy>
  <cp:revision>12</cp:revision>
  <dcterms:created xsi:type="dcterms:W3CDTF">2014-09-09T08:09:47Z</dcterms:created>
  <dcterms:modified xsi:type="dcterms:W3CDTF">2021-09-06T06:44:40Z</dcterms:modified>
</cp:coreProperties>
</file>