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76" r:id="rId7"/>
    <p:sldId id="262" r:id="rId8"/>
    <p:sldId id="278" r:id="rId9"/>
    <p:sldId id="277" r:id="rId10"/>
    <p:sldId id="279" r:id="rId1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DEC4-4712-4795-A114-ECC408F6226A}" type="datetimeFigureOut">
              <a:rPr lang="sr-Latn-CS" smtClean="0"/>
              <a:pPr/>
              <a:t>14.12.2020.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62A7-68A9-4740-8FA4-8CEE383136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DEC4-4712-4795-A114-ECC408F6226A}" type="datetimeFigureOut">
              <a:rPr lang="sr-Latn-CS" smtClean="0"/>
              <a:pPr/>
              <a:t>14.12.2020.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62A7-68A9-4740-8FA4-8CEE383136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DEC4-4712-4795-A114-ECC408F6226A}" type="datetimeFigureOut">
              <a:rPr lang="sr-Latn-CS" smtClean="0"/>
              <a:pPr/>
              <a:t>14.12.2020.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62A7-68A9-4740-8FA4-8CEE383136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DEC4-4712-4795-A114-ECC408F6226A}" type="datetimeFigureOut">
              <a:rPr lang="sr-Latn-CS" smtClean="0"/>
              <a:pPr/>
              <a:t>14.12.2020.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62A7-68A9-4740-8FA4-8CEE383136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DEC4-4712-4795-A114-ECC408F6226A}" type="datetimeFigureOut">
              <a:rPr lang="sr-Latn-CS" smtClean="0"/>
              <a:pPr/>
              <a:t>14.12.2020.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62A7-68A9-4740-8FA4-8CEE383136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DEC4-4712-4795-A114-ECC408F6226A}" type="datetimeFigureOut">
              <a:rPr lang="sr-Latn-CS" smtClean="0"/>
              <a:pPr/>
              <a:t>14.12.2020.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62A7-68A9-4740-8FA4-8CEE383136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DEC4-4712-4795-A114-ECC408F6226A}" type="datetimeFigureOut">
              <a:rPr lang="sr-Latn-CS" smtClean="0"/>
              <a:pPr/>
              <a:t>14.12.2020.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62A7-68A9-4740-8FA4-8CEE383136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DEC4-4712-4795-A114-ECC408F6226A}" type="datetimeFigureOut">
              <a:rPr lang="sr-Latn-CS" smtClean="0"/>
              <a:pPr/>
              <a:t>14.12.2020.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62A7-68A9-4740-8FA4-8CEE383136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DEC4-4712-4795-A114-ECC408F6226A}" type="datetimeFigureOut">
              <a:rPr lang="sr-Latn-CS" smtClean="0"/>
              <a:pPr/>
              <a:t>14.12.2020.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62A7-68A9-4740-8FA4-8CEE383136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DEC4-4712-4795-A114-ECC408F6226A}" type="datetimeFigureOut">
              <a:rPr lang="sr-Latn-CS" smtClean="0"/>
              <a:pPr/>
              <a:t>14.12.2020.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62A7-68A9-4740-8FA4-8CEE383136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DEC4-4712-4795-A114-ECC408F6226A}" type="datetimeFigureOut">
              <a:rPr lang="sr-Latn-CS" smtClean="0"/>
              <a:pPr/>
              <a:t>14.12.2020.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62A7-68A9-4740-8FA4-8CEE3831361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3DEC4-4712-4795-A114-ECC408F6226A}" type="datetimeFigureOut">
              <a:rPr lang="sr-Latn-CS" smtClean="0"/>
              <a:pPr/>
              <a:t>14.12.2020.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62A7-68A9-4740-8FA4-8CEE38313616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Pokus...</a:t>
            </a:r>
          </a:p>
        </p:txBody>
      </p:sp>
      <p:grpSp>
        <p:nvGrpSpPr>
          <p:cNvPr id="4" name="Group 868"/>
          <p:cNvGrpSpPr>
            <a:grpSpLocks/>
          </p:cNvGrpSpPr>
          <p:nvPr/>
        </p:nvGrpSpPr>
        <p:grpSpPr bwMode="auto">
          <a:xfrm>
            <a:off x="3571868" y="3213096"/>
            <a:ext cx="2305050" cy="433387"/>
            <a:chOff x="612" y="663"/>
            <a:chExt cx="1452" cy="273"/>
          </a:xfrm>
        </p:grpSpPr>
        <p:grpSp>
          <p:nvGrpSpPr>
            <p:cNvPr id="5" name="Group 869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14" name="Rectangle 870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5" name="Line 871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6" name="Line 872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Line 873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Line 874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" name="Line 875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" name="Line 876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Line 877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Line 878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Line 879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6" name="Group 856"/>
          <p:cNvGrpSpPr>
            <a:grpSpLocks/>
          </p:cNvGrpSpPr>
          <p:nvPr/>
        </p:nvGrpSpPr>
        <p:grpSpPr bwMode="auto">
          <a:xfrm>
            <a:off x="3284530" y="3211508"/>
            <a:ext cx="2305050" cy="433388"/>
            <a:chOff x="612" y="663"/>
            <a:chExt cx="1452" cy="273"/>
          </a:xfrm>
        </p:grpSpPr>
        <p:grpSp>
          <p:nvGrpSpPr>
            <p:cNvPr id="17" name="Group 857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26" name="Rectangle 858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7" name="Line 859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8" name="Line 860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9" name="Line 861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" name="Line 862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1" name="Line 863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2" name="Line 864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3" name="Line 865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4" name="Line 866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" name="Line 867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8" name="Group 844"/>
          <p:cNvGrpSpPr>
            <a:grpSpLocks/>
          </p:cNvGrpSpPr>
          <p:nvPr/>
        </p:nvGrpSpPr>
        <p:grpSpPr bwMode="auto">
          <a:xfrm>
            <a:off x="3427405" y="3213096"/>
            <a:ext cx="2305050" cy="433387"/>
            <a:chOff x="612" y="663"/>
            <a:chExt cx="1452" cy="273"/>
          </a:xfrm>
        </p:grpSpPr>
        <p:grpSp>
          <p:nvGrpSpPr>
            <p:cNvPr id="29" name="Group 845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38" name="Rectangle 846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9" name="Line 847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30" name="Line 848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1" name="Line 849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2" name="Line 850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3" name="Line 851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4" name="Line 852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5" name="Line 853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6" name="Line 854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7" name="Line 855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40" name="Group 662"/>
          <p:cNvGrpSpPr>
            <a:grpSpLocks/>
          </p:cNvGrpSpPr>
          <p:nvPr/>
        </p:nvGrpSpPr>
        <p:grpSpPr bwMode="auto">
          <a:xfrm>
            <a:off x="2420930" y="3211508"/>
            <a:ext cx="2305050" cy="433388"/>
            <a:chOff x="612" y="663"/>
            <a:chExt cx="1452" cy="273"/>
          </a:xfrm>
        </p:grpSpPr>
        <p:grpSp>
          <p:nvGrpSpPr>
            <p:cNvPr id="41" name="Group 663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50" name="Rectangle 664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51" name="Line 665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42" name="Line 666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3" name="Line 667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4" name="Line 668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5" name="Line 669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6" name="Line 670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7" name="Line 671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8" name="Line 672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9" name="Line 673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52" name="Group 650"/>
          <p:cNvGrpSpPr>
            <a:grpSpLocks/>
          </p:cNvGrpSpPr>
          <p:nvPr/>
        </p:nvGrpSpPr>
        <p:grpSpPr bwMode="auto">
          <a:xfrm>
            <a:off x="2349493" y="3211508"/>
            <a:ext cx="2305050" cy="433388"/>
            <a:chOff x="612" y="663"/>
            <a:chExt cx="1452" cy="273"/>
          </a:xfrm>
        </p:grpSpPr>
        <p:grpSp>
          <p:nvGrpSpPr>
            <p:cNvPr id="53" name="Group 651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62" name="Rectangle 652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63" name="Line 653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54" name="Line 654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5" name="Line 655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6" name="Line 656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7" name="Line 657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8" name="Line 658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9" name="Line 659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0" name="Line 660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" name="Line 661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64" name="Group 638"/>
          <p:cNvGrpSpPr>
            <a:grpSpLocks/>
          </p:cNvGrpSpPr>
          <p:nvPr/>
        </p:nvGrpSpPr>
        <p:grpSpPr bwMode="auto">
          <a:xfrm>
            <a:off x="2276468" y="3211508"/>
            <a:ext cx="2305050" cy="433388"/>
            <a:chOff x="612" y="663"/>
            <a:chExt cx="1452" cy="273"/>
          </a:xfrm>
        </p:grpSpPr>
        <p:grpSp>
          <p:nvGrpSpPr>
            <p:cNvPr id="65" name="Group 639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74" name="Rectangle 640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75" name="Line 641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66" name="Line 642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7" name="Line 643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8" name="Line 644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9" name="Line 645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0" name="Line 646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" name="Line 647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" name="Line 648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3" name="Line 649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76" name="Group 626"/>
          <p:cNvGrpSpPr>
            <a:grpSpLocks/>
          </p:cNvGrpSpPr>
          <p:nvPr/>
        </p:nvGrpSpPr>
        <p:grpSpPr bwMode="auto">
          <a:xfrm>
            <a:off x="2205030" y="3211508"/>
            <a:ext cx="2305050" cy="433388"/>
            <a:chOff x="612" y="663"/>
            <a:chExt cx="1452" cy="273"/>
          </a:xfrm>
        </p:grpSpPr>
        <p:grpSp>
          <p:nvGrpSpPr>
            <p:cNvPr id="77" name="Group 627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86" name="Rectangle 628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87" name="Line 629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78" name="Line 630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9" name="Line 631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80" name="Line 632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81" name="Line 633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82" name="Line 634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83" name="Line 635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84" name="Line 636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85" name="Line 637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88" name="Group 614"/>
          <p:cNvGrpSpPr>
            <a:grpSpLocks/>
          </p:cNvGrpSpPr>
          <p:nvPr/>
        </p:nvGrpSpPr>
        <p:grpSpPr bwMode="auto">
          <a:xfrm>
            <a:off x="2132005" y="3211508"/>
            <a:ext cx="2305050" cy="433388"/>
            <a:chOff x="612" y="663"/>
            <a:chExt cx="1452" cy="273"/>
          </a:xfrm>
        </p:grpSpPr>
        <p:grpSp>
          <p:nvGrpSpPr>
            <p:cNvPr id="89" name="Group 615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98" name="Rectangle 616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99" name="Line 617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90" name="Line 618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1" name="Line 619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2" name="Line 620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3" name="Line 621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4" name="Line 622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5" name="Line 623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6" name="Line 624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7" name="Line 625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00" name="Group 602"/>
          <p:cNvGrpSpPr>
            <a:grpSpLocks/>
          </p:cNvGrpSpPr>
          <p:nvPr/>
        </p:nvGrpSpPr>
        <p:grpSpPr bwMode="auto">
          <a:xfrm>
            <a:off x="2060568" y="3211508"/>
            <a:ext cx="2305050" cy="433388"/>
            <a:chOff x="612" y="663"/>
            <a:chExt cx="1452" cy="273"/>
          </a:xfrm>
        </p:grpSpPr>
        <p:grpSp>
          <p:nvGrpSpPr>
            <p:cNvPr id="101" name="Group 603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110" name="Rectangle 604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11" name="Line 605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02" name="Line 606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3" name="Line 607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4" name="Line 608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5" name="Line 609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6" name="Line 610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7" name="Line 611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8" name="Line 612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9" name="Line 613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12" name="Group 590"/>
          <p:cNvGrpSpPr>
            <a:grpSpLocks/>
          </p:cNvGrpSpPr>
          <p:nvPr/>
        </p:nvGrpSpPr>
        <p:grpSpPr bwMode="auto">
          <a:xfrm>
            <a:off x="1989130" y="3211508"/>
            <a:ext cx="2305050" cy="433388"/>
            <a:chOff x="612" y="663"/>
            <a:chExt cx="1452" cy="273"/>
          </a:xfrm>
        </p:grpSpPr>
        <p:grpSp>
          <p:nvGrpSpPr>
            <p:cNvPr id="113" name="Group 591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122" name="Rectangle 592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23" name="Line 593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14" name="Line 594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5" name="Line 595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6" name="Line 596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7" name="Line 597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8" name="Line 598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9" name="Line 599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0" name="Line 600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1" name="Line 601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24" name="Group 578"/>
          <p:cNvGrpSpPr>
            <a:grpSpLocks/>
          </p:cNvGrpSpPr>
          <p:nvPr/>
        </p:nvGrpSpPr>
        <p:grpSpPr bwMode="auto">
          <a:xfrm>
            <a:off x="1916105" y="3211508"/>
            <a:ext cx="2305050" cy="433388"/>
            <a:chOff x="612" y="663"/>
            <a:chExt cx="1452" cy="273"/>
          </a:xfrm>
        </p:grpSpPr>
        <p:grpSp>
          <p:nvGrpSpPr>
            <p:cNvPr id="125" name="Group 579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134" name="Rectangle 580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35" name="Line 581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26" name="Line 582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7" name="Line 583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8" name="Line 584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9" name="Line 585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30" name="Line 586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31" name="Line 587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32" name="Line 588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33" name="Line 589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36" name="Group 566"/>
          <p:cNvGrpSpPr>
            <a:grpSpLocks/>
          </p:cNvGrpSpPr>
          <p:nvPr/>
        </p:nvGrpSpPr>
        <p:grpSpPr bwMode="auto">
          <a:xfrm>
            <a:off x="1844668" y="3211508"/>
            <a:ext cx="2305050" cy="433388"/>
            <a:chOff x="612" y="663"/>
            <a:chExt cx="1452" cy="273"/>
          </a:xfrm>
        </p:grpSpPr>
        <p:grpSp>
          <p:nvGrpSpPr>
            <p:cNvPr id="137" name="Group 567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146" name="Rectangle 568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47" name="Line 569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38" name="Line 570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39" name="Line 571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0" name="Line 572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1" name="Line 573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2" name="Line 574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" name="Line 575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4" name="Line 576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5" name="Line 577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48" name="Group 554"/>
          <p:cNvGrpSpPr>
            <a:grpSpLocks/>
          </p:cNvGrpSpPr>
          <p:nvPr/>
        </p:nvGrpSpPr>
        <p:grpSpPr bwMode="auto">
          <a:xfrm>
            <a:off x="1773230" y="3211508"/>
            <a:ext cx="2305050" cy="433388"/>
            <a:chOff x="612" y="663"/>
            <a:chExt cx="1452" cy="273"/>
          </a:xfrm>
        </p:grpSpPr>
        <p:grpSp>
          <p:nvGrpSpPr>
            <p:cNvPr id="149" name="Group 555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158" name="Rectangle 556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59" name="Line 557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50" name="Line 558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51" name="Line 559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52" name="Line 560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53" name="Line 561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54" name="Line 562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55" name="Line 563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56" name="Line 564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57" name="Line 565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60" name="Group 542"/>
          <p:cNvGrpSpPr>
            <a:grpSpLocks/>
          </p:cNvGrpSpPr>
          <p:nvPr/>
        </p:nvGrpSpPr>
        <p:grpSpPr bwMode="auto">
          <a:xfrm>
            <a:off x="1700205" y="3211508"/>
            <a:ext cx="2305050" cy="433388"/>
            <a:chOff x="612" y="663"/>
            <a:chExt cx="1452" cy="273"/>
          </a:xfrm>
        </p:grpSpPr>
        <p:grpSp>
          <p:nvGrpSpPr>
            <p:cNvPr id="161" name="Group 543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170" name="Rectangle 544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71" name="Line 545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62" name="Line 546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63" name="Line 547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64" name="Line 548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65" name="Line 549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66" name="Line 550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67" name="Line 551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68" name="Line 552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69" name="Line 553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72" name="Group 530"/>
          <p:cNvGrpSpPr>
            <a:grpSpLocks/>
          </p:cNvGrpSpPr>
          <p:nvPr/>
        </p:nvGrpSpPr>
        <p:grpSpPr bwMode="auto">
          <a:xfrm>
            <a:off x="1628768" y="3211508"/>
            <a:ext cx="2305050" cy="433388"/>
            <a:chOff x="612" y="663"/>
            <a:chExt cx="1452" cy="273"/>
          </a:xfrm>
        </p:grpSpPr>
        <p:grpSp>
          <p:nvGrpSpPr>
            <p:cNvPr id="173" name="Group 531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182" name="Rectangle 532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83" name="Line 533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74" name="Line 534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5" name="Line 535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6" name="Line 536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7" name="Line 537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8" name="Line 538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79" name="Line 539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0" name="Line 540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1" name="Line 541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84" name="Group 518"/>
          <p:cNvGrpSpPr>
            <a:grpSpLocks/>
          </p:cNvGrpSpPr>
          <p:nvPr/>
        </p:nvGrpSpPr>
        <p:grpSpPr bwMode="auto">
          <a:xfrm>
            <a:off x="1557330" y="3211508"/>
            <a:ext cx="2305050" cy="433388"/>
            <a:chOff x="612" y="663"/>
            <a:chExt cx="1452" cy="273"/>
          </a:xfrm>
        </p:grpSpPr>
        <p:grpSp>
          <p:nvGrpSpPr>
            <p:cNvPr id="185" name="Group 519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194" name="Rectangle 520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95" name="Line 521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86" name="Line 522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7" name="Line 523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8" name="Line 524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89" name="Line 525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90" name="Line 526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91" name="Line 527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92" name="Line 528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93" name="Line 529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96" name="Group 506"/>
          <p:cNvGrpSpPr>
            <a:grpSpLocks/>
          </p:cNvGrpSpPr>
          <p:nvPr/>
        </p:nvGrpSpPr>
        <p:grpSpPr bwMode="auto">
          <a:xfrm>
            <a:off x="1484305" y="3211508"/>
            <a:ext cx="2305050" cy="433388"/>
            <a:chOff x="612" y="663"/>
            <a:chExt cx="1452" cy="273"/>
          </a:xfrm>
        </p:grpSpPr>
        <p:grpSp>
          <p:nvGrpSpPr>
            <p:cNvPr id="197" name="Group 507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206" name="Rectangle 508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07" name="Line 509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198" name="Line 510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99" name="Line 511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0" name="Line 512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1" name="Line 513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2" name="Line 514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3" name="Line 515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4" name="Line 516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5" name="Line 517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08" name="Group 494"/>
          <p:cNvGrpSpPr>
            <a:grpSpLocks/>
          </p:cNvGrpSpPr>
          <p:nvPr/>
        </p:nvGrpSpPr>
        <p:grpSpPr bwMode="auto">
          <a:xfrm>
            <a:off x="1412868" y="3211508"/>
            <a:ext cx="2305050" cy="433388"/>
            <a:chOff x="612" y="663"/>
            <a:chExt cx="1452" cy="273"/>
          </a:xfrm>
        </p:grpSpPr>
        <p:grpSp>
          <p:nvGrpSpPr>
            <p:cNvPr id="209" name="Group 495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218" name="Rectangle 496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19" name="Line 497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210" name="Line 498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11" name="Line 499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12" name="Line 500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13" name="Line 501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14" name="Line 502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15" name="Line 503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16" name="Line 504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17" name="Line 505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20" name="Group 482"/>
          <p:cNvGrpSpPr>
            <a:grpSpLocks/>
          </p:cNvGrpSpPr>
          <p:nvPr/>
        </p:nvGrpSpPr>
        <p:grpSpPr bwMode="auto">
          <a:xfrm>
            <a:off x="1339843" y="3211508"/>
            <a:ext cx="2305050" cy="433388"/>
            <a:chOff x="612" y="663"/>
            <a:chExt cx="1452" cy="273"/>
          </a:xfrm>
        </p:grpSpPr>
        <p:grpSp>
          <p:nvGrpSpPr>
            <p:cNvPr id="221" name="Group 483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230" name="Rectangle 484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31" name="Line 485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222" name="Line 486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23" name="Line 487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24" name="Line 488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25" name="Line 489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26" name="Line 490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27" name="Line 491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28" name="Line 492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29" name="Line 493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32" name="Group 481"/>
          <p:cNvGrpSpPr>
            <a:grpSpLocks/>
          </p:cNvGrpSpPr>
          <p:nvPr/>
        </p:nvGrpSpPr>
        <p:grpSpPr bwMode="auto">
          <a:xfrm>
            <a:off x="1052505" y="3209921"/>
            <a:ext cx="2305050" cy="433387"/>
            <a:chOff x="612" y="663"/>
            <a:chExt cx="1452" cy="273"/>
          </a:xfrm>
        </p:grpSpPr>
        <p:grpSp>
          <p:nvGrpSpPr>
            <p:cNvPr id="233" name="Group 78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242" name="Rectangle 58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43" name="Line 59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234" name="Line 473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35" name="Line 474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36" name="Line 475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37" name="Line 476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38" name="Line 477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39" name="Line 478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40" name="Line 479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41" name="Line 480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44" name="Group 100"/>
          <p:cNvGrpSpPr>
            <a:grpSpLocks/>
          </p:cNvGrpSpPr>
          <p:nvPr/>
        </p:nvGrpSpPr>
        <p:grpSpPr bwMode="auto">
          <a:xfrm>
            <a:off x="2205030" y="2857496"/>
            <a:ext cx="2106613" cy="930275"/>
            <a:chOff x="1338" y="1026"/>
            <a:chExt cx="1327" cy="586"/>
          </a:xfrm>
        </p:grpSpPr>
        <p:sp>
          <p:nvSpPr>
            <p:cNvPr id="245" name="Line 80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246" name="Group 82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247" name="Rectangle 79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48" name="Rectangle 8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249" name="Group 101"/>
          <p:cNvGrpSpPr>
            <a:grpSpLocks/>
          </p:cNvGrpSpPr>
          <p:nvPr/>
        </p:nvGrpSpPr>
        <p:grpSpPr bwMode="auto">
          <a:xfrm>
            <a:off x="2278055" y="2857496"/>
            <a:ext cx="2106613" cy="930275"/>
            <a:chOff x="1338" y="1026"/>
            <a:chExt cx="1327" cy="586"/>
          </a:xfrm>
        </p:grpSpPr>
        <p:sp>
          <p:nvSpPr>
            <p:cNvPr id="250" name="Line 102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251" name="Group 103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252" name="Rectangle 104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53" name="Rectangle 105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254" name="Group 106"/>
          <p:cNvGrpSpPr>
            <a:grpSpLocks/>
          </p:cNvGrpSpPr>
          <p:nvPr/>
        </p:nvGrpSpPr>
        <p:grpSpPr bwMode="auto">
          <a:xfrm>
            <a:off x="2351080" y="2857496"/>
            <a:ext cx="2106613" cy="930275"/>
            <a:chOff x="1338" y="1026"/>
            <a:chExt cx="1327" cy="586"/>
          </a:xfrm>
        </p:grpSpPr>
        <p:sp>
          <p:nvSpPr>
            <p:cNvPr id="255" name="Line 107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256" name="Group 108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257" name="Rectangle 109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58" name="Rectangle 110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259" name="Group 111"/>
          <p:cNvGrpSpPr>
            <a:grpSpLocks/>
          </p:cNvGrpSpPr>
          <p:nvPr/>
        </p:nvGrpSpPr>
        <p:grpSpPr bwMode="auto">
          <a:xfrm>
            <a:off x="2422518" y="2857496"/>
            <a:ext cx="2106612" cy="930275"/>
            <a:chOff x="1338" y="1026"/>
            <a:chExt cx="1327" cy="586"/>
          </a:xfrm>
        </p:grpSpPr>
        <p:sp>
          <p:nvSpPr>
            <p:cNvPr id="260" name="Line 112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261" name="Group 113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262" name="Rectangle 114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63" name="Rectangle 115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264" name="Group 116"/>
          <p:cNvGrpSpPr>
            <a:grpSpLocks/>
          </p:cNvGrpSpPr>
          <p:nvPr/>
        </p:nvGrpSpPr>
        <p:grpSpPr bwMode="auto">
          <a:xfrm>
            <a:off x="2493955" y="2857496"/>
            <a:ext cx="2106613" cy="930275"/>
            <a:chOff x="1338" y="1026"/>
            <a:chExt cx="1327" cy="586"/>
          </a:xfrm>
        </p:grpSpPr>
        <p:sp>
          <p:nvSpPr>
            <p:cNvPr id="265" name="Line 117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266" name="Group 118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267" name="Rectangle 119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68" name="Rectangle 120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269" name="Group 121"/>
          <p:cNvGrpSpPr>
            <a:grpSpLocks/>
          </p:cNvGrpSpPr>
          <p:nvPr/>
        </p:nvGrpSpPr>
        <p:grpSpPr bwMode="auto">
          <a:xfrm>
            <a:off x="2566980" y="2857496"/>
            <a:ext cx="2106613" cy="930275"/>
            <a:chOff x="1338" y="1026"/>
            <a:chExt cx="1327" cy="586"/>
          </a:xfrm>
        </p:grpSpPr>
        <p:sp>
          <p:nvSpPr>
            <p:cNvPr id="270" name="Line 122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271" name="Group 123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272" name="Rectangle 124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73" name="Rectangle 125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274" name="Group 126"/>
          <p:cNvGrpSpPr>
            <a:grpSpLocks/>
          </p:cNvGrpSpPr>
          <p:nvPr/>
        </p:nvGrpSpPr>
        <p:grpSpPr bwMode="auto">
          <a:xfrm>
            <a:off x="2638418" y="2857496"/>
            <a:ext cx="2106612" cy="930275"/>
            <a:chOff x="1338" y="1026"/>
            <a:chExt cx="1327" cy="586"/>
          </a:xfrm>
        </p:grpSpPr>
        <p:sp>
          <p:nvSpPr>
            <p:cNvPr id="275" name="Line 127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276" name="Group 128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277" name="Rectangle 129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78" name="Rectangle 130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279" name="Group 131"/>
          <p:cNvGrpSpPr>
            <a:grpSpLocks/>
          </p:cNvGrpSpPr>
          <p:nvPr/>
        </p:nvGrpSpPr>
        <p:grpSpPr bwMode="auto">
          <a:xfrm>
            <a:off x="2709855" y="2857496"/>
            <a:ext cx="2106613" cy="930275"/>
            <a:chOff x="1338" y="1026"/>
            <a:chExt cx="1327" cy="586"/>
          </a:xfrm>
        </p:grpSpPr>
        <p:sp>
          <p:nvSpPr>
            <p:cNvPr id="280" name="Line 132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281" name="Group 133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282" name="Rectangle 134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83" name="Rectangle 135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284" name="Group 136"/>
          <p:cNvGrpSpPr>
            <a:grpSpLocks/>
          </p:cNvGrpSpPr>
          <p:nvPr/>
        </p:nvGrpSpPr>
        <p:grpSpPr bwMode="auto">
          <a:xfrm>
            <a:off x="2782880" y="2857496"/>
            <a:ext cx="2106613" cy="930275"/>
            <a:chOff x="1338" y="1026"/>
            <a:chExt cx="1327" cy="586"/>
          </a:xfrm>
        </p:grpSpPr>
        <p:sp>
          <p:nvSpPr>
            <p:cNvPr id="285" name="Line 137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286" name="Group 138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287" name="Rectangle 139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88" name="Rectangle 140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289" name="Group 141"/>
          <p:cNvGrpSpPr>
            <a:grpSpLocks/>
          </p:cNvGrpSpPr>
          <p:nvPr/>
        </p:nvGrpSpPr>
        <p:grpSpPr bwMode="auto">
          <a:xfrm>
            <a:off x="2854318" y="2857496"/>
            <a:ext cx="2106612" cy="930275"/>
            <a:chOff x="1338" y="1026"/>
            <a:chExt cx="1327" cy="586"/>
          </a:xfrm>
        </p:grpSpPr>
        <p:sp>
          <p:nvSpPr>
            <p:cNvPr id="290" name="Line 142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291" name="Group 143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292" name="Rectangle 144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93" name="Rectangle 145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294" name="Group 202"/>
          <p:cNvGrpSpPr>
            <a:grpSpLocks/>
          </p:cNvGrpSpPr>
          <p:nvPr/>
        </p:nvGrpSpPr>
        <p:grpSpPr bwMode="auto">
          <a:xfrm>
            <a:off x="3068630" y="2857496"/>
            <a:ext cx="2106613" cy="930275"/>
            <a:chOff x="1338" y="1026"/>
            <a:chExt cx="1327" cy="586"/>
          </a:xfrm>
        </p:grpSpPr>
        <p:sp>
          <p:nvSpPr>
            <p:cNvPr id="295" name="Line 203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296" name="Group 204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297" name="Rectangle 205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298" name="Rectangle 206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299" name="Group 182"/>
          <p:cNvGrpSpPr>
            <a:grpSpLocks/>
          </p:cNvGrpSpPr>
          <p:nvPr/>
        </p:nvGrpSpPr>
        <p:grpSpPr bwMode="auto">
          <a:xfrm>
            <a:off x="2997193" y="2857496"/>
            <a:ext cx="2106612" cy="930275"/>
            <a:chOff x="1338" y="1026"/>
            <a:chExt cx="1327" cy="586"/>
          </a:xfrm>
        </p:grpSpPr>
        <p:sp>
          <p:nvSpPr>
            <p:cNvPr id="300" name="Line 183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01" name="Group 184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02" name="Rectangle 185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03" name="Rectangle 186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04" name="Group 147"/>
          <p:cNvGrpSpPr>
            <a:grpSpLocks/>
          </p:cNvGrpSpPr>
          <p:nvPr/>
        </p:nvGrpSpPr>
        <p:grpSpPr bwMode="auto">
          <a:xfrm>
            <a:off x="2924168" y="2857496"/>
            <a:ext cx="2106612" cy="930275"/>
            <a:chOff x="1338" y="1026"/>
            <a:chExt cx="1327" cy="586"/>
          </a:xfrm>
        </p:grpSpPr>
        <p:sp>
          <p:nvSpPr>
            <p:cNvPr id="305" name="Line 148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06" name="Group 149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07" name="Rectangle 150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08" name="Rectangle 15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09" name="Group 227"/>
          <p:cNvGrpSpPr>
            <a:grpSpLocks/>
          </p:cNvGrpSpPr>
          <p:nvPr/>
        </p:nvGrpSpPr>
        <p:grpSpPr bwMode="auto">
          <a:xfrm>
            <a:off x="3140068" y="2857496"/>
            <a:ext cx="2106612" cy="930275"/>
            <a:chOff x="1338" y="1026"/>
            <a:chExt cx="1327" cy="586"/>
          </a:xfrm>
        </p:grpSpPr>
        <p:sp>
          <p:nvSpPr>
            <p:cNvPr id="310" name="Line 228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11" name="Group 229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12" name="Rectangle 230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13" name="Rectangle 23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14" name="Group 247"/>
          <p:cNvGrpSpPr>
            <a:grpSpLocks/>
          </p:cNvGrpSpPr>
          <p:nvPr/>
        </p:nvGrpSpPr>
        <p:grpSpPr bwMode="auto">
          <a:xfrm>
            <a:off x="3213093" y="2857496"/>
            <a:ext cx="2106612" cy="930275"/>
            <a:chOff x="1338" y="1026"/>
            <a:chExt cx="1327" cy="586"/>
          </a:xfrm>
        </p:grpSpPr>
        <p:sp>
          <p:nvSpPr>
            <p:cNvPr id="315" name="Line 248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16" name="Group 249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17" name="Rectangle 250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18" name="Rectangle 25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19" name="Group 267"/>
          <p:cNvGrpSpPr>
            <a:grpSpLocks/>
          </p:cNvGrpSpPr>
          <p:nvPr/>
        </p:nvGrpSpPr>
        <p:grpSpPr bwMode="auto">
          <a:xfrm>
            <a:off x="3284530" y="2857496"/>
            <a:ext cx="2106613" cy="930275"/>
            <a:chOff x="1338" y="1026"/>
            <a:chExt cx="1327" cy="586"/>
          </a:xfrm>
        </p:grpSpPr>
        <p:sp>
          <p:nvSpPr>
            <p:cNvPr id="320" name="Line 268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21" name="Group 269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22" name="Rectangle 270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23" name="Rectangle 27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24" name="Group 287"/>
          <p:cNvGrpSpPr>
            <a:grpSpLocks/>
          </p:cNvGrpSpPr>
          <p:nvPr/>
        </p:nvGrpSpPr>
        <p:grpSpPr bwMode="auto">
          <a:xfrm>
            <a:off x="3357555" y="2857496"/>
            <a:ext cx="2106613" cy="930275"/>
            <a:chOff x="1338" y="1026"/>
            <a:chExt cx="1327" cy="586"/>
          </a:xfrm>
        </p:grpSpPr>
        <p:sp>
          <p:nvSpPr>
            <p:cNvPr id="325" name="Line 288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26" name="Group 289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27" name="Rectangle 290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28" name="Rectangle 29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29" name="Group 307"/>
          <p:cNvGrpSpPr>
            <a:grpSpLocks/>
          </p:cNvGrpSpPr>
          <p:nvPr/>
        </p:nvGrpSpPr>
        <p:grpSpPr bwMode="auto">
          <a:xfrm>
            <a:off x="3428993" y="2857496"/>
            <a:ext cx="2106612" cy="930275"/>
            <a:chOff x="1338" y="1026"/>
            <a:chExt cx="1327" cy="586"/>
          </a:xfrm>
        </p:grpSpPr>
        <p:sp>
          <p:nvSpPr>
            <p:cNvPr id="330" name="Line 308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31" name="Group 309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32" name="Rectangle 310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33" name="Rectangle 31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34" name="Group 327"/>
          <p:cNvGrpSpPr>
            <a:grpSpLocks/>
          </p:cNvGrpSpPr>
          <p:nvPr/>
        </p:nvGrpSpPr>
        <p:grpSpPr bwMode="auto">
          <a:xfrm>
            <a:off x="3500430" y="2857496"/>
            <a:ext cx="2106613" cy="930275"/>
            <a:chOff x="1338" y="1026"/>
            <a:chExt cx="1327" cy="586"/>
          </a:xfrm>
        </p:grpSpPr>
        <p:sp>
          <p:nvSpPr>
            <p:cNvPr id="335" name="Line 328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36" name="Group 329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37" name="Rectangle 330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38" name="Rectangle 33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39" name="Group 347"/>
          <p:cNvGrpSpPr>
            <a:grpSpLocks/>
          </p:cNvGrpSpPr>
          <p:nvPr/>
        </p:nvGrpSpPr>
        <p:grpSpPr bwMode="auto">
          <a:xfrm>
            <a:off x="3573455" y="2857496"/>
            <a:ext cx="2106613" cy="930275"/>
            <a:chOff x="1338" y="1026"/>
            <a:chExt cx="1327" cy="586"/>
          </a:xfrm>
        </p:grpSpPr>
        <p:sp>
          <p:nvSpPr>
            <p:cNvPr id="340" name="Line 348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41" name="Group 349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42" name="Rectangle 350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43" name="Rectangle 35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44" name="Group 367"/>
          <p:cNvGrpSpPr>
            <a:grpSpLocks/>
          </p:cNvGrpSpPr>
          <p:nvPr/>
        </p:nvGrpSpPr>
        <p:grpSpPr bwMode="auto">
          <a:xfrm>
            <a:off x="3646480" y="2857496"/>
            <a:ext cx="2106613" cy="930275"/>
            <a:chOff x="1338" y="1026"/>
            <a:chExt cx="1327" cy="586"/>
          </a:xfrm>
        </p:grpSpPr>
        <p:sp>
          <p:nvSpPr>
            <p:cNvPr id="345" name="Line 368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46" name="Group 369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47" name="Rectangle 370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48" name="Rectangle 37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49" name="Group 387"/>
          <p:cNvGrpSpPr>
            <a:grpSpLocks/>
          </p:cNvGrpSpPr>
          <p:nvPr/>
        </p:nvGrpSpPr>
        <p:grpSpPr bwMode="auto">
          <a:xfrm>
            <a:off x="3717918" y="2857496"/>
            <a:ext cx="2106612" cy="930275"/>
            <a:chOff x="1338" y="1026"/>
            <a:chExt cx="1327" cy="586"/>
          </a:xfrm>
        </p:grpSpPr>
        <p:sp>
          <p:nvSpPr>
            <p:cNvPr id="350" name="Line 388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51" name="Group 389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52" name="Rectangle 390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53" name="Rectangle 39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54" name="Group 407"/>
          <p:cNvGrpSpPr>
            <a:grpSpLocks/>
          </p:cNvGrpSpPr>
          <p:nvPr/>
        </p:nvGrpSpPr>
        <p:grpSpPr bwMode="auto">
          <a:xfrm>
            <a:off x="3789355" y="2857496"/>
            <a:ext cx="2106613" cy="930275"/>
            <a:chOff x="1338" y="1026"/>
            <a:chExt cx="1327" cy="586"/>
          </a:xfrm>
        </p:grpSpPr>
        <p:sp>
          <p:nvSpPr>
            <p:cNvPr id="355" name="Line 408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56" name="Group 409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57" name="Rectangle 410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58" name="Rectangle 41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59" name="Group 427"/>
          <p:cNvGrpSpPr>
            <a:grpSpLocks/>
          </p:cNvGrpSpPr>
          <p:nvPr/>
        </p:nvGrpSpPr>
        <p:grpSpPr bwMode="auto">
          <a:xfrm>
            <a:off x="3862380" y="2857496"/>
            <a:ext cx="2106613" cy="930275"/>
            <a:chOff x="1338" y="1026"/>
            <a:chExt cx="1327" cy="586"/>
          </a:xfrm>
        </p:grpSpPr>
        <p:sp>
          <p:nvSpPr>
            <p:cNvPr id="360" name="Line 428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61" name="Group 429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62" name="Rectangle 430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63" name="Rectangle 43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64" name="Group 447"/>
          <p:cNvGrpSpPr>
            <a:grpSpLocks/>
          </p:cNvGrpSpPr>
          <p:nvPr/>
        </p:nvGrpSpPr>
        <p:grpSpPr bwMode="auto">
          <a:xfrm>
            <a:off x="3933818" y="2857496"/>
            <a:ext cx="2106612" cy="930275"/>
            <a:chOff x="1338" y="1026"/>
            <a:chExt cx="1327" cy="586"/>
          </a:xfrm>
        </p:grpSpPr>
        <p:sp>
          <p:nvSpPr>
            <p:cNvPr id="365" name="Line 448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66" name="Group 449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67" name="Rectangle 450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68" name="Rectangle 45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69" name="Group 467"/>
          <p:cNvGrpSpPr>
            <a:grpSpLocks/>
          </p:cNvGrpSpPr>
          <p:nvPr/>
        </p:nvGrpSpPr>
        <p:grpSpPr bwMode="auto">
          <a:xfrm>
            <a:off x="4006843" y="2857496"/>
            <a:ext cx="2106612" cy="930275"/>
            <a:chOff x="1338" y="1026"/>
            <a:chExt cx="1327" cy="586"/>
          </a:xfrm>
        </p:grpSpPr>
        <p:sp>
          <p:nvSpPr>
            <p:cNvPr id="370" name="Line 468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71" name="Group 469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72" name="Rectangle 470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73" name="Rectangle 47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74" name="Group 674"/>
          <p:cNvGrpSpPr>
            <a:grpSpLocks/>
          </p:cNvGrpSpPr>
          <p:nvPr/>
        </p:nvGrpSpPr>
        <p:grpSpPr bwMode="auto">
          <a:xfrm>
            <a:off x="2492368" y="3211508"/>
            <a:ext cx="2305050" cy="433388"/>
            <a:chOff x="612" y="663"/>
            <a:chExt cx="1452" cy="273"/>
          </a:xfrm>
        </p:grpSpPr>
        <p:grpSp>
          <p:nvGrpSpPr>
            <p:cNvPr id="375" name="Group 675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384" name="Rectangle 676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85" name="Line 677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376" name="Line 678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77" name="Line 679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78" name="Line 680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79" name="Line 681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80" name="Line 682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81" name="Line 683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82" name="Line 684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83" name="Line 685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386" name="Group 686"/>
          <p:cNvGrpSpPr>
            <a:grpSpLocks/>
          </p:cNvGrpSpPr>
          <p:nvPr/>
        </p:nvGrpSpPr>
        <p:grpSpPr bwMode="auto">
          <a:xfrm>
            <a:off x="4076693" y="2857496"/>
            <a:ext cx="2106612" cy="930275"/>
            <a:chOff x="1338" y="1026"/>
            <a:chExt cx="1327" cy="586"/>
          </a:xfrm>
        </p:grpSpPr>
        <p:sp>
          <p:nvSpPr>
            <p:cNvPr id="387" name="Line 687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88" name="Group 688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389" name="Rectangle 689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390" name="Rectangle 690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391" name="Group 691"/>
          <p:cNvGrpSpPr>
            <a:grpSpLocks/>
          </p:cNvGrpSpPr>
          <p:nvPr/>
        </p:nvGrpSpPr>
        <p:grpSpPr bwMode="auto">
          <a:xfrm>
            <a:off x="2565393" y="3211508"/>
            <a:ext cx="2305050" cy="433388"/>
            <a:chOff x="612" y="663"/>
            <a:chExt cx="1452" cy="273"/>
          </a:xfrm>
        </p:grpSpPr>
        <p:grpSp>
          <p:nvGrpSpPr>
            <p:cNvPr id="392" name="Group 692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401" name="Rectangle 693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402" name="Line 694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393" name="Line 695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94" name="Line 696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95" name="Line 697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96" name="Line 698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97" name="Line 699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98" name="Line 700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99" name="Line 701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00" name="Line 702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403" name="Group 703"/>
          <p:cNvGrpSpPr>
            <a:grpSpLocks/>
          </p:cNvGrpSpPr>
          <p:nvPr/>
        </p:nvGrpSpPr>
        <p:grpSpPr bwMode="auto">
          <a:xfrm>
            <a:off x="4148130" y="2857496"/>
            <a:ext cx="2106613" cy="930275"/>
            <a:chOff x="1338" y="1026"/>
            <a:chExt cx="1327" cy="586"/>
          </a:xfrm>
        </p:grpSpPr>
        <p:sp>
          <p:nvSpPr>
            <p:cNvPr id="404" name="Line 704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405" name="Group 705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406" name="Rectangle 706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407" name="Rectangle 707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408" name="Group 708"/>
          <p:cNvGrpSpPr>
            <a:grpSpLocks/>
          </p:cNvGrpSpPr>
          <p:nvPr/>
        </p:nvGrpSpPr>
        <p:grpSpPr bwMode="auto">
          <a:xfrm>
            <a:off x="2636830" y="3211508"/>
            <a:ext cx="2305050" cy="433388"/>
            <a:chOff x="612" y="663"/>
            <a:chExt cx="1452" cy="273"/>
          </a:xfrm>
        </p:grpSpPr>
        <p:grpSp>
          <p:nvGrpSpPr>
            <p:cNvPr id="409" name="Group 709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418" name="Rectangle 710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419" name="Line 711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410" name="Line 712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11" name="Line 713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12" name="Line 714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13" name="Line 715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14" name="Line 716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15" name="Line 717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16" name="Line 718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17" name="Line 719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420" name="Group 720"/>
          <p:cNvGrpSpPr>
            <a:grpSpLocks/>
          </p:cNvGrpSpPr>
          <p:nvPr/>
        </p:nvGrpSpPr>
        <p:grpSpPr bwMode="auto">
          <a:xfrm>
            <a:off x="4221155" y="2857496"/>
            <a:ext cx="2106613" cy="930275"/>
            <a:chOff x="1338" y="1026"/>
            <a:chExt cx="1327" cy="586"/>
          </a:xfrm>
        </p:grpSpPr>
        <p:sp>
          <p:nvSpPr>
            <p:cNvPr id="421" name="Line 721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422" name="Group 722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423" name="Rectangle 723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424" name="Rectangle 724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425" name="Group 725"/>
          <p:cNvGrpSpPr>
            <a:grpSpLocks/>
          </p:cNvGrpSpPr>
          <p:nvPr/>
        </p:nvGrpSpPr>
        <p:grpSpPr bwMode="auto">
          <a:xfrm>
            <a:off x="2708268" y="3211508"/>
            <a:ext cx="2305050" cy="433388"/>
            <a:chOff x="612" y="663"/>
            <a:chExt cx="1452" cy="273"/>
          </a:xfrm>
        </p:grpSpPr>
        <p:grpSp>
          <p:nvGrpSpPr>
            <p:cNvPr id="426" name="Group 726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435" name="Rectangle 727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436" name="Line 728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427" name="Line 729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28" name="Line 730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29" name="Line 731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30" name="Line 732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31" name="Line 733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32" name="Line 734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33" name="Line 735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34" name="Line 736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437" name="Group 737"/>
          <p:cNvGrpSpPr>
            <a:grpSpLocks/>
          </p:cNvGrpSpPr>
          <p:nvPr/>
        </p:nvGrpSpPr>
        <p:grpSpPr bwMode="auto">
          <a:xfrm>
            <a:off x="4292593" y="2857496"/>
            <a:ext cx="2106612" cy="930275"/>
            <a:chOff x="1338" y="1026"/>
            <a:chExt cx="1327" cy="586"/>
          </a:xfrm>
        </p:grpSpPr>
        <p:sp>
          <p:nvSpPr>
            <p:cNvPr id="438" name="Line 738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439" name="Group 739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440" name="Rectangle 740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441" name="Rectangle 741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442" name="Group 742"/>
          <p:cNvGrpSpPr>
            <a:grpSpLocks/>
          </p:cNvGrpSpPr>
          <p:nvPr/>
        </p:nvGrpSpPr>
        <p:grpSpPr bwMode="auto">
          <a:xfrm>
            <a:off x="2781293" y="3211508"/>
            <a:ext cx="2305050" cy="433388"/>
            <a:chOff x="612" y="663"/>
            <a:chExt cx="1452" cy="273"/>
          </a:xfrm>
        </p:grpSpPr>
        <p:grpSp>
          <p:nvGrpSpPr>
            <p:cNvPr id="443" name="Group 743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452" name="Rectangle 744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453" name="Line 745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444" name="Line 746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45" name="Line 747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46" name="Line 748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47" name="Line 749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48" name="Line 750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49" name="Line 751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50" name="Line 752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51" name="Line 753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454" name="Group 754"/>
          <p:cNvGrpSpPr>
            <a:grpSpLocks/>
          </p:cNvGrpSpPr>
          <p:nvPr/>
        </p:nvGrpSpPr>
        <p:grpSpPr bwMode="auto">
          <a:xfrm>
            <a:off x="4365618" y="2857496"/>
            <a:ext cx="2106612" cy="930275"/>
            <a:chOff x="1338" y="1026"/>
            <a:chExt cx="1327" cy="586"/>
          </a:xfrm>
        </p:grpSpPr>
        <p:sp>
          <p:nvSpPr>
            <p:cNvPr id="455" name="Line 755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456" name="Group 756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457" name="Rectangle 757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458" name="Rectangle 758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459" name="Group 759"/>
          <p:cNvGrpSpPr>
            <a:grpSpLocks/>
          </p:cNvGrpSpPr>
          <p:nvPr/>
        </p:nvGrpSpPr>
        <p:grpSpPr bwMode="auto">
          <a:xfrm>
            <a:off x="2852730" y="3211508"/>
            <a:ext cx="2305050" cy="433388"/>
            <a:chOff x="612" y="663"/>
            <a:chExt cx="1452" cy="273"/>
          </a:xfrm>
        </p:grpSpPr>
        <p:grpSp>
          <p:nvGrpSpPr>
            <p:cNvPr id="460" name="Group 760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469" name="Rectangle 761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470" name="Line 762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461" name="Line 763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62" name="Line 764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63" name="Line 765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64" name="Line 766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65" name="Line 767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66" name="Line 768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67" name="Line 769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68" name="Line 770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471" name="Group 771"/>
          <p:cNvGrpSpPr>
            <a:grpSpLocks/>
          </p:cNvGrpSpPr>
          <p:nvPr/>
        </p:nvGrpSpPr>
        <p:grpSpPr bwMode="auto">
          <a:xfrm>
            <a:off x="4437055" y="2857496"/>
            <a:ext cx="2106613" cy="930275"/>
            <a:chOff x="1338" y="1026"/>
            <a:chExt cx="1327" cy="586"/>
          </a:xfrm>
        </p:grpSpPr>
        <p:sp>
          <p:nvSpPr>
            <p:cNvPr id="472" name="Line 772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473" name="Group 773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474" name="Rectangle 774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475" name="Rectangle 775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476" name="Group 776"/>
          <p:cNvGrpSpPr>
            <a:grpSpLocks/>
          </p:cNvGrpSpPr>
          <p:nvPr/>
        </p:nvGrpSpPr>
        <p:grpSpPr bwMode="auto">
          <a:xfrm>
            <a:off x="2924168" y="3211508"/>
            <a:ext cx="2305050" cy="433388"/>
            <a:chOff x="612" y="663"/>
            <a:chExt cx="1452" cy="273"/>
          </a:xfrm>
        </p:grpSpPr>
        <p:grpSp>
          <p:nvGrpSpPr>
            <p:cNvPr id="477" name="Group 777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486" name="Rectangle 778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487" name="Line 779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478" name="Line 780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79" name="Line 781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80" name="Line 782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81" name="Line 783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82" name="Line 784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83" name="Line 785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84" name="Line 786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85" name="Line 787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488" name="Group 788"/>
          <p:cNvGrpSpPr>
            <a:grpSpLocks/>
          </p:cNvGrpSpPr>
          <p:nvPr/>
        </p:nvGrpSpPr>
        <p:grpSpPr bwMode="auto">
          <a:xfrm>
            <a:off x="4508493" y="2857496"/>
            <a:ext cx="2106612" cy="930275"/>
            <a:chOff x="1338" y="1026"/>
            <a:chExt cx="1327" cy="586"/>
          </a:xfrm>
        </p:grpSpPr>
        <p:sp>
          <p:nvSpPr>
            <p:cNvPr id="489" name="Line 789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490" name="Group 790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491" name="Rectangle 791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492" name="Rectangle 792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493" name="Group 793"/>
          <p:cNvGrpSpPr>
            <a:grpSpLocks/>
          </p:cNvGrpSpPr>
          <p:nvPr/>
        </p:nvGrpSpPr>
        <p:grpSpPr bwMode="auto">
          <a:xfrm>
            <a:off x="2997193" y="3211508"/>
            <a:ext cx="2305050" cy="433388"/>
            <a:chOff x="612" y="663"/>
            <a:chExt cx="1452" cy="273"/>
          </a:xfrm>
        </p:grpSpPr>
        <p:grpSp>
          <p:nvGrpSpPr>
            <p:cNvPr id="494" name="Group 794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503" name="Rectangle 795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504" name="Line 796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495" name="Line 797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96" name="Line 798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97" name="Line 799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98" name="Line 800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99" name="Line 801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00" name="Line 802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01" name="Line 803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02" name="Line 804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505" name="Group 805"/>
          <p:cNvGrpSpPr>
            <a:grpSpLocks/>
          </p:cNvGrpSpPr>
          <p:nvPr/>
        </p:nvGrpSpPr>
        <p:grpSpPr bwMode="auto">
          <a:xfrm>
            <a:off x="4581518" y="2857496"/>
            <a:ext cx="2106612" cy="930275"/>
            <a:chOff x="1338" y="1026"/>
            <a:chExt cx="1327" cy="586"/>
          </a:xfrm>
        </p:grpSpPr>
        <p:sp>
          <p:nvSpPr>
            <p:cNvPr id="506" name="Line 806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507" name="Group 807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508" name="Rectangle 808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509" name="Rectangle 809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510" name="Group 810"/>
          <p:cNvGrpSpPr>
            <a:grpSpLocks/>
          </p:cNvGrpSpPr>
          <p:nvPr/>
        </p:nvGrpSpPr>
        <p:grpSpPr bwMode="auto">
          <a:xfrm>
            <a:off x="3068630" y="3211508"/>
            <a:ext cx="2305050" cy="433388"/>
            <a:chOff x="612" y="663"/>
            <a:chExt cx="1452" cy="273"/>
          </a:xfrm>
        </p:grpSpPr>
        <p:grpSp>
          <p:nvGrpSpPr>
            <p:cNvPr id="511" name="Group 811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520" name="Rectangle 812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521" name="Line 813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512" name="Line 814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3" name="Line 815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4" name="Line 816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5" name="Line 817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6" name="Line 818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7" name="Line 819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8" name="Line 820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19" name="Line 821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522" name="Group 822"/>
          <p:cNvGrpSpPr>
            <a:grpSpLocks/>
          </p:cNvGrpSpPr>
          <p:nvPr/>
        </p:nvGrpSpPr>
        <p:grpSpPr bwMode="auto">
          <a:xfrm>
            <a:off x="4652955" y="2857496"/>
            <a:ext cx="2106613" cy="930275"/>
            <a:chOff x="1338" y="1026"/>
            <a:chExt cx="1327" cy="586"/>
          </a:xfrm>
        </p:grpSpPr>
        <p:sp>
          <p:nvSpPr>
            <p:cNvPr id="523" name="Line 823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524" name="Group 824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525" name="Rectangle 825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526" name="Rectangle 826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grpSp>
        <p:nvGrpSpPr>
          <p:cNvPr id="527" name="Group 827"/>
          <p:cNvGrpSpPr>
            <a:grpSpLocks/>
          </p:cNvGrpSpPr>
          <p:nvPr/>
        </p:nvGrpSpPr>
        <p:grpSpPr bwMode="auto">
          <a:xfrm>
            <a:off x="3140068" y="3211508"/>
            <a:ext cx="2305050" cy="433388"/>
            <a:chOff x="612" y="663"/>
            <a:chExt cx="1452" cy="273"/>
          </a:xfrm>
        </p:grpSpPr>
        <p:grpSp>
          <p:nvGrpSpPr>
            <p:cNvPr id="528" name="Group 828"/>
            <p:cNvGrpSpPr>
              <a:grpSpLocks/>
            </p:cNvGrpSpPr>
            <p:nvPr/>
          </p:nvGrpSpPr>
          <p:grpSpPr bwMode="auto">
            <a:xfrm>
              <a:off x="612" y="663"/>
              <a:ext cx="726" cy="273"/>
              <a:chOff x="748" y="1842"/>
              <a:chExt cx="726" cy="273"/>
            </a:xfrm>
          </p:grpSpPr>
          <p:sp>
            <p:nvSpPr>
              <p:cNvPr id="537" name="Rectangle 829"/>
              <p:cNvSpPr>
                <a:spLocks noChangeArrowheads="1"/>
              </p:cNvSpPr>
              <p:nvPr/>
            </p:nvSpPr>
            <p:spPr bwMode="auto">
              <a:xfrm>
                <a:off x="748" y="1842"/>
                <a:ext cx="635" cy="27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538" name="Line 830"/>
              <p:cNvSpPr>
                <a:spLocks noChangeShapeType="1"/>
              </p:cNvSpPr>
              <p:nvPr/>
            </p:nvSpPr>
            <p:spPr bwMode="auto">
              <a:xfrm>
                <a:off x="1383" y="1979"/>
                <a:ext cx="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529" name="Line 831"/>
            <p:cNvSpPr>
              <a:spLocks noChangeShapeType="1"/>
            </p:cNvSpPr>
            <p:nvPr/>
          </p:nvSpPr>
          <p:spPr bwMode="auto">
            <a:xfrm>
              <a:off x="1338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30" name="Line 832"/>
            <p:cNvSpPr>
              <a:spLocks noChangeShapeType="1"/>
            </p:cNvSpPr>
            <p:nvPr/>
          </p:nvSpPr>
          <p:spPr bwMode="auto">
            <a:xfrm>
              <a:off x="1429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31" name="Line 833"/>
            <p:cNvSpPr>
              <a:spLocks noChangeShapeType="1"/>
            </p:cNvSpPr>
            <p:nvPr/>
          </p:nvSpPr>
          <p:spPr bwMode="auto">
            <a:xfrm>
              <a:off x="1519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32" name="Line 834"/>
            <p:cNvSpPr>
              <a:spLocks noChangeShapeType="1"/>
            </p:cNvSpPr>
            <p:nvPr/>
          </p:nvSpPr>
          <p:spPr bwMode="auto">
            <a:xfrm>
              <a:off x="1610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33" name="Line 835"/>
            <p:cNvSpPr>
              <a:spLocks noChangeShapeType="1"/>
            </p:cNvSpPr>
            <p:nvPr/>
          </p:nvSpPr>
          <p:spPr bwMode="auto">
            <a:xfrm>
              <a:off x="1701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34" name="Line 836"/>
            <p:cNvSpPr>
              <a:spLocks noChangeShapeType="1"/>
            </p:cNvSpPr>
            <p:nvPr/>
          </p:nvSpPr>
          <p:spPr bwMode="auto">
            <a:xfrm>
              <a:off x="1792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35" name="Line 837"/>
            <p:cNvSpPr>
              <a:spLocks noChangeShapeType="1"/>
            </p:cNvSpPr>
            <p:nvPr/>
          </p:nvSpPr>
          <p:spPr bwMode="auto">
            <a:xfrm>
              <a:off x="1882" y="799"/>
              <a:ext cx="91" cy="0"/>
            </a:xfrm>
            <a:prstGeom prst="line">
              <a:avLst/>
            </a:prstGeom>
            <a:noFill/>
            <a:ln w="1016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36" name="Line 838"/>
            <p:cNvSpPr>
              <a:spLocks noChangeShapeType="1"/>
            </p:cNvSpPr>
            <p:nvPr/>
          </p:nvSpPr>
          <p:spPr bwMode="auto">
            <a:xfrm>
              <a:off x="1973" y="799"/>
              <a:ext cx="91" cy="0"/>
            </a:xfrm>
            <a:prstGeom prst="line">
              <a:avLst/>
            </a:prstGeom>
            <a:noFill/>
            <a:ln w="1016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539" name="Group 839"/>
          <p:cNvGrpSpPr>
            <a:grpSpLocks/>
          </p:cNvGrpSpPr>
          <p:nvPr/>
        </p:nvGrpSpPr>
        <p:grpSpPr bwMode="auto">
          <a:xfrm>
            <a:off x="4724393" y="2857496"/>
            <a:ext cx="2106612" cy="930275"/>
            <a:chOff x="1338" y="1026"/>
            <a:chExt cx="1327" cy="586"/>
          </a:xfrm>
        </p:grpSpPr>
        <p:sp>
          <p:nvSpPr>
            <p:cNvPr id="540" name="Line 840"/>
            <p:cNvSpPr>
              <a:spLocks noChangeShapeType="1"/>
            </p:cNvSpPr>
            <p:nvPr/>
          </p:nvSpPr>
          <p:spPr bwMode="auto">
            <a:xfrm>
              <a:off x="224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541" name="Group 841"/>
            <p:cNvGrpSpPr>
              <a:grpSpLocks/>
            </p:cNvGrpSpPr>
            <p:nvPr/>
          </p:nvGrpSpPr>
          <p:grpSpPr bwMode="auto">
            <a:xfrm>
              <a:off x="1338" y="1026"/>
              <a:ext cx="1327" cy="586"/>
              <a:chOff x="1474" y="1616"/>
              <a:chExt cx="1327" cy="586"/>
            </a:xfrm>
          </p:grpSpPr>
          <p:sp>
            <p:nvSpPr>
              <p:cNvPr id="542" name="Rectangle 842"/>
              <p:cNvSpPr>
                <a:spLocks noChangeArrowheads="1"/>
              </p:cNvSpPr>
              <p:nvPr/>
            </p:nvSpPr>
            <p:spPr bwMode="auto">
              <a:xfrm>
                <a:off x="1474" y="1933"/>
                <a:ext cx="907" cy="9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69804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543" name="Rectangle 843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hr-HR" sz="5500">
                    <a:solidFill>
                      <a:srgbClr val="FF9999"/>
                    </a:solidFill>
                    <a:sym typeface="Wingdings" pitchFamily="2" charset="2"/>
                  </a:rPr>
                  <a:t></a:t>
                </a:r>
              </a:p>
            </p:txBody>
          </p:sp>
        </p:grpSp>
      </p:grpSp>
      <p:sp>
        <p:nvSpPr>
          <p:cNvPr id="544" name="Line 57"/>
          <p:cNvSpPr>
            <a:spLocks noChangeShapeType="1"/>
          </p:cNvSpPr>
          <p:nvPr/>
        </p:nvSpPr>
        <p:spPr bwMode="auto">
          <a:xfrm>
            <a:off x="836605" y="3643308"/>
            <a:ext cx="7561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0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1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10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1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10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1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1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20"/>
                            </p:stCondLst>
                            <p:childTnLst>
                              <p:par>
                                <p:cTn id="5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20"/>
                            </p:stCondLst>
                            <p:childTnLst>
                              <p:par>
                                <p:cTn id="5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20"/>
                            </p:stCondLst>
                            <p:childTnLst>
                              <p:par>
                                <p:cTn id="6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20"/>
                            </p:stCondLst>
                            <p:childTnLst>
                              <p:par>
                                <p:cTn id="6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20"/>
                            </p:stCondLst>
                            <p:childTnLst>
                              <p:par>
                                <p:cTn id="7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20"/>
                            </p:stCondLst>
                            <p:childTnLst>
                              <p:par>
                                <p:cTn id="7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20"/>
                            </p:stCondLst>
                            <p:childTnLst>
                              <p:par>
                                <p:cTn id="8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20"/>
                            </p:stCondLst>
                            <p:childTnLst>
                              <p:par>
                                <p:cTn id="8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20"/>
                            </p:stCondLst>
                            <p:childTnLst>
                              <p:par>
                                <p:cTn id="9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20"/>
                            </p:stCondLst>
                            <p:childTnLst>
                              <p:par>
                                <p:cTn id="9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820"/>
                            </p:stCondLst>
                            <p:childTnLst>
                              <p:par>
                                <p:cTn id="10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920"/>
                            </p:stCondLst>
                            <p:childTnLst>
                              <p:par>
                                <p:cTn id="10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20"/>
                            </p:stCondLst>
                            <p:childTnLst>
                              <p:par>
                                <p:cTn id="1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120"/>
                            </p:stCondLst>
                            <p:childTnLst>
                              <p:par>
                                <p:cTn id="11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20"/>
                            </p:stCondLst>
                            <p:childTnLst>
                              <p:par>
                                <p:cTn id="12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320"/>
                            </p:stCondLst>
                            <p:childTnLst>
                              <p:par>
                                <p:cTn id="1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420"/>
                            </p:stCondLst>
                            <p:childTnLst>
                              <p:par>
                                <p:cTn id="13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20"/>
                            </p:stCondLst>
                            <p:childTnLst>
                              <p:par>
                                <p:cTn id="13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620"/>
                            </p:stCondLst>
                            <p:childTnLst>
                              <p:par>
                                <p:cTn id="1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720"/>
                            </p:stCondLst>
                            <p:childTnLst>
                              <p:par>
                                <p:cTn id="14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820"/>
                            </p:stCondLst>
                            <p:childTnLst>
                              <p:par>
                                <p:cTn id="15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920"/>
                            </p:stCondLst>
                            <p:childTnLst>
                              <p:par>
                                <p:cTn id="15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20"/>
                            </p:stCondLst>
                            <p:childTnLst>
                              <p:par>
                                <p:cTn id="16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120"/>
                            </p:stCondLst>
                            <p:childTnLst>
                              <p:par>
                                <p:cTn id="16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220"/>
                            </p:stCondLst>
                            <p:childTnLst>
                              <p:par>
                                <p:cTn id="17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320"/>
                            </p:stCondLst>
                            <p:childTnLst>
                              <p:par>
                                <p:cTn id="17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420"/>
                            </p:stCondLst>
                            <p:childTnLst>
                              <p:par>
                                <p:cTn id="18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520"/>
                            </p:stCondLst>
                            <p:childTnLst>
                              <p:par>
                                <p:cTn id="18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62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C507-6265-462A-ACFB-F339FDE1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Rješavanje zadataka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4860-BFBE-4299-8463-8E1AA1D8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r>
              <a:rPr lang="hr-HR" dirty="0"/>
              <a:t>Str.: 29.</a:t>
            </a:r>
          </a:p>
          <a:p>
            <a:r>
              <a:rPr lang="hr-HR" dirty="0"/>
              <a:t>Zadaci: 1. – 6.</a:t>
            </a:r>
          </a:p>
        </p:txBody>
      </p:sp>
    </p:spTree>
    <p:extLst>
      <p:ext uri="{BB962C8B-B14F-4D97-AF65-F5344CB8AC3E}">
        <p14:creationId xmlns:p14="http://schemas.microsoft.com/office/powerpoint/2010/main" val="249245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Sila trenja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702" y="6000768"/>
            <a:ext cx="2343144" cy="614370"/>
          </a:xfrm>
        </p:spPr>
        <p:txBody>
          <a:bodyPr>
            <a:normAutofit fontScale="55000" lnSpcReduction="20000"/>
          </a:bodyPr>
          <a:lstStyle/>
          <a:p>
            <a:r>
              <a:rPr lang="hr-HR" dirty="0"/>
              <a:t>Srednja škola Valpovo</a:t>
            </a:r>
          </a:p>
          <a:p>
            <a:r>
              <a:rPr lang="hr-HR" dirty="0"/>
              <a:t>Vlatko Vujnovac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Trenje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Trenje je posljedica privlačnih sila među česticama tijela koja se dodiruju. </a:t>
            </a:r>
          </a:p>
          <a:p>
            <a:endParaRPr 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Sila trenja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Sila trenja je sila koja se javlja kad neko tijelo nastojimo pokrenuti ili se ono već  giba, a u dodiru je s nekim drugim tijelom.</a:t>
            </a:r>
          </a:p>
          <a:p>
            <a:r>
              <a:rPr lang="hr-HR" dirty="0"/>
              <a:t>Sila trenja je pokretačka sila pri vožnji na kotačima i pri hodanju.</a:t>
            </a:r>
          </a:p>
          <a:p>
            <a:pPr>
              <a:buNone/>
            </a:pP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Sila trenja</a:t>
            </a:r>
          </a:p>
        </p:txBody>
      </p:sp>
      <p:grpSp>
        <p:nvGrpSpPr>
          <p:cNvPr id="4" name="Group 881"/>
          <p:cNvGrpSpPr>
            <a:grpSpLocks/>
          </p:cNvGrpSpPr>
          <p:nvPr/>
        </p:nvGrpSpPr>
        <p:grpSpPr bwMode="auto">
          <a:xfrm>
            <a:off x="1571604" y="2428868"/>
            <a:ext cx="3024187" cy="2590800"/>
            <a:chOff x="1021" y="2205"/>
            <a:chExt cx="1905" cy="1632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>
              <a:off x="1293" y="2205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293" y="3566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Rectangle 27"/>
            <p:cNvSpPr>
              <a:spLocks noChangeArrowheads="1"/>
            </p:cNvSpPr>
            <p:nvPr/>
          </p:nvSpPr>
          <p:spPr bwMode="auto">
            <a:xfrm>
              <a:off x="1021" y="220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F</a:t>
              </a:r>
              <a:r>
                <a:rPr lang="hr-HR" sz="2400" i="1" baseline="-25000">
                  <a:latin typeface="Times New Roman" pitchFamily="18" charset="0"/>
                </a:rPr>
                <a:t>t</a:t>
              </a:r>
              <a:r>
                <a:rPr lang="hr-HR" sz="2400" i="1">
                  <a:latin typeface="Times New Roman" pitchFamily="18" charset="0"/>
                </a:rPr>
                <a:t> </a:t>
              </a:r>
              <a:r>
                <a:rPr lang="hr-HR" sz="1000"/>
                <a:t>                                                           </a:t>
              </a: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2654" y="3549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F</a:t>
              </a:r>
              <a:endParaRPr lang="hr-HR" sz="2400">
                <a:latin typeface="Times New Roman" pitchFamily="18" charset="0"/>
              </a:endParaRPr>
            </a:p>
          </p:txBody>
        </p:sp>
      </p:grpSp>
      <p:sp>
        <p:nvSpPr>
          <p:cNvPr id="9" name="Line 40"/>
          <p:cNvSpPr>
            <a:spLocks noChangeShapeType="1"/>
          </p:cNvSpPr>
          <p:nvPr/>
        </p:nvSpPr>
        <p:spPr bwMode="auto">
          <a:xfrm flipV="1">
            <a:off x="2003404" y="3365493"/>
            <a:ext cx="792162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" name="Line 41"/>
          <p:cNvSpPr>
            <a:spLocks noChangeShapeType="1"/>
          </p:cNvSpPr>
          <p:nvPr/>
        </p:nvSpPr>
        <p:spPr bwMode="auto">
          <a:xfrm>
            <a:off x="2795566" y="3365493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" name="Line 42"/>
          <p:cNvSpPr>
            <a:spLocks noChangeShapeType="1"/>
          </p:cNvSpPr>
          <p:nvPr/>
        </p:nvSpPr>
        <p:spPr bwMode="auto">
          <a:xfrm>
            <a:off x="2795566" y="3725856"/>
            <a:ext cx="13668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>
            <a:off x="2003404" y="336549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3" name="Line 44"/>
          <p:cNvSpPr>
            <a:spLocks noChangeShapeType="1"/>
          </p:cNvSpPr>
          <p:nvPr/>
        </p:nvSpPr>
        <p:spPr bwMode="auto">
          <a:xfrm>
            <a:off x="2003404" y="3725856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4" name="Rectangle 46"/>
          <p:cNvSpPr>
            <a:spLocks noChangeArrowheads="1"/>
          </p:cNvSpPr>
          <p:nvPr/>
        </p:nvSpPr>
        <p:spPr bwMode="auto">
          <a:xfrm>
            <a:off x="1498579" y="3003543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ts</a:t>
            </a:r>
            <a:r>
              <a:rPr lang="hr-HR" sz="1600" i="1">
                <a:latin typeface="Times New Roman" pitchFamily="18" charset="0"/>
              </a:rPr>
              <a:t> </a:t>
            </a:r>
            <a:r>
              <a:rPr lang="hr-HR" sz="1000">
                <a:latin typeface="Times New Roman" pitchFamily="18" charset="0"/>
              </a:rPr>
              <a:t>                                                           </a:t>
            </a:r>
          </a:p>
        </p:txBody>
      </p:sp>
      <p:sp>
        <p:nvSpPr>
          <p:cNvPr id="15" name="Rectangle 47"/>
          <p:cNvSpPr>
            <a:spLocks noChangeArrowheads="1"/>
          </p:cNvSpPr>
          <p:nvPr/>
        </p:nvSpPr>
        <p:spPr bwMode="auto">
          <a:xfrm>
            <a:off x="1500166" y="3436931"/>
            <a:ext cx="57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td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1000"/>
              <a:t>                                                          </a:t>
            </a:r>
          </a:p>
        </p:txBody>
      </p:sp>
      <p:graphicFrame>
        <p:nvGraphicFramePr>
          <p:cNvPr id="16" name="Object 5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819753" y="2984739"/>
          <a:ext cx="2109833" cy="903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228600" progId="Equation.3">
                  <p:embed/>
                </p:oleObj>
              </mc:Choice>
              <mc:Fallback>
                <p:oleObj name="Equation" r:id="rId2" imgW="5331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53" y="2984739"/>
                        <a:ext cx="2109833" cy="90304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Sila trenja - primjeri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588125" y="3141663"/>
            <a:ext cx="21717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7723188" y="3106738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 flipV="1">
            <a:off x="7608888" y="2992438"/>
            <a:ext cx="1143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7608888" y="2878138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7151688" y="2644775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7151688" y="2436813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380288" y="2436813"/>
            <a:ext cx="4572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7723188" y="2436813"/>
            <a:ext cx="1143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7164388" y="2422525"/>
            <a:ext cx="914400" cy="685800"/>
          </a:xfrm>
          <a:custGeom>
            <a:avLst/>
            <a:gdLst/>
            <a:ahLst/>
            <a:cxnLst>
              <a:cxn ang="0">
                <a:pos x="360" y="0"/>
              </a:cxn>
              <a:cxn ang="0">
                <a:pos x="1080" y="720"/>
              </a:cxn>
              <a:cxn ang="0">
                <a:pos x="1440" y="900"/>
              </a:cxn>
              <a:cxn ang="0">
                <a:pos x="1440" y="1080"/>
              </a:cxn>
              <a:cxn ang="0">
                <a:pos x="900" y="1080"/>
              </a:cxn>
              <a:cxn ang="0">
                <a:pos x="720" y="900"/>
              </a:cxn>
              <a:cxn ang="0">
                <a:pos x="720" y="720"/>
              </a:cxn>
              <a:cxn ang="0">
                <a:pos x="540" y="540"/>
              </a:cxn>
              <a:cxn ang="0">
                <a:pos x="360" y="720"/>
              </a:cxn>
              <a:cxn ang="0">
                <a:pos x="0" y="360"/>
              </a:cxn>
              <a:cxn ang="0">
                <a:pos x="360" y="0"/>
              </a:cxn>
            </a:cxnLst>
            <a:rect l="0" t="0" r="r" b="b"/>
            <a:pathLst>
              <a:path w="1440" h="1080">
                <a:moveTo>
                  <a:pt x="360" y="0"/>
                </a:moveTo>
                <a:lnTo>
                  <a:pt x="1080" y="720"/>
                </a:lnTo>
                <a:lnTo>
                  <a:pt x="1440" y="900"/>
                </a:lnTo>
                <a:lnTo>
                  <a:pt x="1440" y="1080"/>
                </a:lnTo>
                <a:lnTo>
                  <a:pt x="900" y="1080"/>
                </a:lnTo>
                <a:lnTo>
                  <a:pt x="720" y="900"/>
                </a:lnTo>
                <a:lnTo>
                  <a:pt x="720" y="720"/>
                </a:lnTo>
                <a:lnTo>
                  <a:pt x="540" y="540"/>
                </a:lnTo>
                <a:lnTo>
                  <a:pt x="360" y="720"/>
                </a:lnTo>
                <a:lnTo>
                  <a:pt x="0" y="360"/>
                </a:lnTo>
                <a:lnTo>
                  <a:pt x="360" y="0"/>
                </a:lnTo>
                <a:close/>
              </a:path>
            </a:pathLst>
          </a:custGeom>
          <a:solidFill>
            <a:srgbClr val="9933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7308850" y="3141663"/>
            <a:ext cx="5715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956550" y="3070225"/>
            <a:ext cx="5715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7380288" y="1989138"/>
            <a:ext cx="571500" cy="914400"/>
          </a:xfrm>
          <a:custGeom>
            <a:avLst/>
            <a:gdLst/>
            <a:ahLst/>
            <a:cxnLst>
              <a:cxn ang="0">
                <a:pos x="540" y="180"/>
              </a:cxn>
              <a:cxn ang="0">
                <a:pos x="0" y="720"/>
              </a:cxn>
              <a:cxn ang="0">
                <a:pos x="720" y="1440"/>
              </a:cxn>
              <a:cxn ang="0">
                <a:pos x="540" y="900"/>
              </a:cxn>
              <a:cxn ang="0">
                <a:pos x="900" y="540"/>
              </a:cxn>
              <a:cxn ang="0">
                <a:pos x="720" y="0"/>
              </a:cxn>
              <a:cxn ang="0">
                <a:pos x="540" y="180"/>
              </a:cxn>
            </a:cxnLst>
            <a:rect l="0" t="0" r="r" b="b"/>
            <a:pathLst>
              <a:path w="900" h="1440">
                <a:moveTo>
                  <a:pt x="540" y="180"/>
                </a:moveTo>
                <a:lnTo>
                  <a:pt x="0" y="720"/>
                </a:lnTo>
                <a:lnTo>
                  <a:pt x="720" y="1440"/>
                </a:lnTo>
                <a:lnTo>
                  <a:pt x="540" y="900"/>
                </a:lnTo>
                <a:lnTo>
                  <a:pt x="900" y="540"/>
                </a:lnTo>
                <a:lnTo>
                  <a:pt x="720" y="0"/>
                </a:lnTo>
                <a:lnTo>
                  <a:pt x="540" y="180"/>
                </a:lnTo>
                <a:close/>
              </a:path>
            </a:pathLst>
          </a:cu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954463" y="3151188"/>
            <a:ext cx="14859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7" name="Arc 21"/>
          <p:cNvSpPr>
            <a:spLocks/>
          </p:cNvSpPr>
          <p:nvPr/>
        </p:nvSpPr>
        <p:spPr bwMode="auto">
          <a:xfrm>
            <a:off x="4868863" y="1966913"/>
            <a:ext cx="457200" cy="419100"/>
          </a:xfrm>
          <a:custGeom>
            <a:avLst/>
            <a:gdLst>
              <a:gd name="G0" fmla="+- 0 0 0"/>
              <a:gd name="G1" fmla="+- 19805 0 0"/>
              <a:gd name="G2" fmla="+- 21600 0 0"/>
              <a:gd name="T0" fmla="*/ 8621 w 21600"/>
              <a:gd name="T1" fmla="*/ 0 h 19805"/>
              <a:gd name="T2" fmla="*/ 21600 w 21600"/>
              <a:gd name="T3" fmla="*/ 19805 h 19805"/>
              <a:gd name="T4" fmla="*/ 0 w 21600"/>
              <a:gd name="T5" fmla="*/ 19805 h 19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805" fill="none" extrusionOk="0">
                <a:moveTo>
                  <a:pt x="8621" y="-1"/>
                </a:moveTo>
                <a:cubicBezTo>
                  <a:pt x="16502" y="3430"/>
                  <a:pt x="21600" y="11208"/>
                  <a:pt x="21600" y="19805"/>
                </a:cubicBezTo>
              </a:path>
              <a:path w="21600" h="19805" stroke="0" extrusionOk="0">
                <a:moveTo>
                  <a:pt x="8621" y="-1"/>
                </a:moveTo>
                <a:cubicBezTo>
                  <a:pt x="16502" y="3430"/>
                  <a:pt x="21600" y="11208"/>
                  <a:pt x="21600" y="19805"/>
                </a:cubicBezTo>
                <a:lnTo>
                  <a:pt x="0" y="1980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aphicFrame>
        <p:nvGraphicFramePr>
          <p:cNvPr id="18" name="Object 23"/>
          <p:cNvGraphicFramePr>
            <a:graphicFrameLocks noChangeAspect="1"/>
          </p:cNvGraphicFramePr>
          <p:nvPr/>
        </p:nvGraphicFramePr>
        <p:xfrm>
          <a:off x="7181850" y="3141663"/>
          <a:ext cx="3238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03040" progId="Equation.3">
                  <p:embed/>
                </p:oleObj>
              </mc:Choice>
              <mc:Fallback>
                <p:oleObj name="Equation" r:id="rId2" imgW="1522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3141663"/>
                        <a:ext cx="3238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5"/>
          <p:cNvGraphicFramePr>
            <a:graphicFrameLocks noChangeAspect="1"/>
          </p:cNvGraphicFramePr>
          <p:nvPr/>
        </p:nvGraphicFramePr>
        <p:xfrm>
          <a:off x="8101013" y="2581275"/>
          <a:ext cx="5032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203040" progId="Equation.3">
                  <p:embed/>
                </p:oleObj>
              </mc:Choice>
              <mc:Fallback>
                <p:oleObj name="Equation" r:id="rId4" imgW="2538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2581275"/>
                        <a:ext cx="5032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6"/>
          <p:cNvGraphicFramePr>
            <a:graphicFrameLocks noChangeAspect="1"/>
          </p:cNvGraphicFramePr>
          <p:nvPr/>
        </p:nvGraphicFramePr>
        <p:xfrm>
          <a:off x="4087813" y="3211513"/>
          <a:ext cx="3238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03040" progId="Equation.3">
                  <p:embed/>
                </p:oleObj>
              </mc:Choice>
              <mc:Fallback>
                <p:oleObj name="Equation" r:id="rId6" imgW="1522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3" y="3211513"/>
                        <a:ext cx="3238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7"/>
          <p:cNvGraphicFramePr>
            <a:graphicFrameLocks noChangeAspect="1"/>
          </p:cNvGraphicFramePr>
          <p:nvPr/>
        </p:nvGraphicFramePr>
        <p:xfrm>
          <a:off x="5292725" y="2651125"/>
          <a:ext cx="5032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203040" progId="Equation.3">
                  <p:embed/>
                </p:oleObj>
              </mc:Choice>
              <mc:Fallback>
                <p:oleObj name="Equation" r:id="rId7" imgW="25380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651125"/>
                        <a:ext cx="5032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174"/>
          <p:cNvGrpSpPr>
            <a:grpSpLocks/>
          </p:cNvGrpSpPr>
          <p:nvPr/>
        </p:nvGrpSpPr>
        <p:grpSpPr bwMode="auto">
          <a:xfrm>
            <a:off x="3352800" y="5500688"/>
            <a:ext cx="3024188" cy="457200"/>
            <a:chOff x="1840" y="3246"/>
            <a:chExt cx="1905" cy="288"/>
          </a:xfrm>
        </p:grpSpPr>
        <p:sp>
          <p:nvSpPr>
            <p:cNvPr id="23" name="Line 175"/>
            <p:cNvSpPr>
              <a:spLocks noChangeShapeType="1"/>
            </p:cNvSpPr>
            <p:nvPr/>
          </p:nvSpPr>
          <p:spPr bwMode="auto">
            <a:xfrm flipV="1">
              <a:off x="2416" y="3294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4" name="Line 176"/>
            <p:cNvSpPr>
              <a:spLocks noChangeShapeType="1"/>
            </p:cNvSpPr>
            <p:nvPr/>
          </p:nvSpPr>
          <p:spPr bwMode="auto">
            <a:xfrm flipV="1">
              <a:off x="2920" y="3294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5" name="Rectangle 177"/>
            <p:cNvSpPr>
              <a:spLocks noChangeArrowheads="1"/>
            </p:cNvSpPr>
            <p:nvPr/>
          </p:nvSpPr>
          <p:spPr bwMode="auto">
            <a:xfrm>
              <a:off x="2200" y="3246"/>
              <a:ext cx="1008" cy="21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6" name="Rectangle 178"/>
            <p:cNvSpPr>
              <a:spLocks noChangeArrowheads="1"/>
            </p:cNvSpPr>
            <p:nvPr/>
          </p:nvSpPr>
          <p:spPr bwMode="auto">
            <a:xfrm>
              <a:off x="2128" y="3462"/>
              <a:ext cx="1152" cy="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7" name="Line 179"/>
            <p:cNvSpPr>
              <a:spLocks noChangeShapeType="1"/>
            </p:cNvSpPr>
            <p:nvPr/>
          </p:nvSpPr>
          <p:spPr bwMode="auto">
            <a:xfrm>
              <a:off x="1840" y="3534"/>
              <a:ext cx="1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8" name="Group 180"/>
          <p:cNvGrpSpPr>
            <a:grpSpLocks/>
          </p:cNvGrpSpPr>
          <p:nvPr/>
        </p:nvGrpSpPr>
        <p:grpSpPr bwMode="auto">
          <a:xfrm>
            <a:off x="5508625" y="4868863"/>
            <a:ext cx="792163" cy="287337"/>
            <a:chOff x="3353" y="3022"/>
            <a:chExt cx="434" cy="144"/>
          </a:xfrm>
        </p:grpSpPr>
        <p:sp>
          <p:nvSpPr>
            <p:cNvPr id="29" name="Arc 181"/>
            <p:cNvSpPr>
              <a:spLocks/>
            </p:cNvSpPr>
            <p:nvPr/>
          </p:nvSpPr>
          <p:spPr bwMode="auto">
            <a:xfrm flipH="1">
              <a:off x="3353" y="3093"/>
              <a:ext cx="14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0" name="Arc 182"/>
            <p:cNvSpPr>
              <a:spLocks/>
            </p:cNvSpPr>
            <p:nvPr/>
          </p:nvSpPr>
          <p:spPr bwMode="auto">
            <a:xfrm>
              <a:off x="3715" y="3093"/>
              <a:ext cx="72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1" name="Rectangle 183"/>
            <p:cNvSpPr>
              <a:spLocks noChangeArrowheads="1"/>
            </p:cNvSpPr>
            <p:nvPr/>
          </p:nvSpPr>
          <p:spPr bwMode="auto">
            <a:xfrm>
              <a:off x="3499" y="3094"/>
              <a:ext cx="288" cy="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2" name="Arc 184"/>
            <p:cNvSpPr>
              <a:spLocks/>
            </p:cNvSpPr>
            <p:nvPr/>
          </p:nvSpPr>
          <p:spPr bwMode="auto">
            <a:xfrm>
              <a:off x="3497" y="3022"/>
              <a:ext cx="288" cy="1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84 w 43200"/>
                <a:gd name="T1" fmla="*/ 25652 h 25652"/>
                <a:gd name="T2" fmla="*/ 43142 w 43200"/>
                <a:gd name="T3" fmla="*/ 23188 h 25652"/>
                <a:gd name="T4" fmla="*/ 21600 w 43200"/>
                <a:gd name="T5" fmla="*/ 21600 h 25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5652" fill="none" extrusionOk="0">
                  <a:moveTo>
                    <a:pt x="383" y="25652"/>
                  </a:moveTo>
                  <a:cubicBezTo>
                    <a:pt x="128" y="24316"/>
                    <a:pt x="0" y="2295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29"/>
                    <a:pt x="43180" y="22659"/>
                    <a:pt x="43141" y="23187"/>
                  </a:cubicBezTo>
                </a:path>
                <a:path w="43200" h="25652" stroke="0" extrusionOk="0">
                  <a:moveTo>
                    <a:pt x="383" y="25652"/>
                  </a:moveTo>
                  <a:cubicBezTo>
                    <a:pt x="128" y="24316"/>
                    <a:pt x="0" y="2295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29"/>
                    <a:pt x="43180" y="22659"/>
                    <a:pt x="43141" y="2318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33" name="Oval 185"/>
          <p:cNvSpPr>
            <a:spLocks noChangeArrowheads="1"/>
          </p:cNvSpPr>
          <p:nvPr/>
        </p:nvSpPr>
        <p:spPr bwMode="auto">
          <a:xfrm>
            <a:off x="4495800" y="5356225"/>
            <a:ext cx="457200" cy="342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hr-HR" dirty="0"/>
          </a:p>
        </p:txBody>
      </p:sp>
      <p:grpSp>
        <p:nvGrpSpPr>
          <p:cNvPr id="34" name="Group 186"/>
          <p:cNvGrpSpPr>
            <a:grpSpLocks/>
          </p:cNvGrpSpPr>
          <p:nvPr/>
        </p:nvGrpSpPr>
        <p:grpSpPr bwMode="auto">
          <a:xfrm>
            <a:off x="5075238" y="5300663"/>
            <a:ext cx="342900" cy="342900"/>
            <a:chOff x="3061" y="3259"/>
            <a:chExt cx="216" cy="216"/>
          </a:xfrm>
        </p:grpSpPr>
        <p:grpSp>
          <p:nvGrpSpPr>
            <p:cNvPr id="35" name="Group 187"/>
            <p:cNvGrpSpPr>
              <a:grpSpLocks/>
            </p:cNvGrpSpPr>
            <p:nvPr/>
          </p:nvGrpSpPr>
          <p:grpSpPr bwMode="auto">
            <a:xfrm>
              <a:off x="3061" y="3259"/>
              <a:ext cx="216" cy="216"/>
              <a:chOff x="2925" y="3102"/>
              <a:chExt cx="216" cy="216"/>
            </a:xfrm>
          </p:grpSpPr>
          <p:sp>
            <p:nvSpPr>
              <p:cNvPr id="38" name="Oval 188"/>
              <p:cNvSpPr>
                <a:spLocks noChangeArrowheads="1"/>
              </p:cNvSpPr>
              <p:nvPr/>
            </p:nvSpPr>
            <p:spPr bwMode="auto">
              <a:xfrm>
                <a:off x="2925" y="3102"/>
                <a:ext cx="216" cy="216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39" name="Oval 189"/>
              <p:cNvSpPr>
                <a:spLocks noChangeArrowheads="1"/>
              </p:cNvSpPr>
              <p:nvPr/>
            </p:nvSpPr>
            <p:spPr bwMode="auto">
              <a:xfrm>
                <a:off x="2997" y="3174"/>
                <a:ext cx="72" cy="7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36" name="Oval 190"/>
            <p:cNvSpPr>
              <a:spLocks noChangeArrowheads="1"/>
            </p:cNvSpPr>
            <p:nvPr/>
          </p:nvSpPr>
          <p:spPr bwMode="auto">
            <a:xfrm>
              <a:off x="3107" y="3294"/>
              <a:ext cx="45" cy="45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7" name="Oval 191"/>
            <p:cNvSpPr>
              <a:spLocks noChangeArrowheads="1"/>
            </p:cNvSpPr>
            <p:nvPr/>
          </p:nvSpPr>
          <p:spPr bwMode="auto">
            <a:xfrm>
              <a:off x="3198" y="3385"/>
              <a:ext cx="45" cy="45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40" name="Group 192"/>
          <p:cNvGrpSpPr>
            <a:grpSpLocks/>
          </p:cNvGrpSpPr>
          <p:nvPr/>
        </p:nvGrpSpPr>
        <p:grpSpPr bwMode="auto">
          <a:xfrm>
            <a:off x="4038600" y="5300663"/>
            <a:ext cx="342900" cy="342900"/>
            <a:chOff x="2408" y="3259"/>
            <a:chExt cx="216" cy="216"/>
          </a:xfrm>
        </p:grpSpPr>
        <p:grpSp>
          <p:nvGrpSpPr>
            <p:cNvPr id="41" name="Group 193"/>
            <p:cNvGrpSpPr>
              <a:grpSpLocks/>
            </p:cNvGrpSpPr>
            <p:nvPr/>
          </p:nvGrpSpPr>
          <p:grpSpPr bwMode="auto">
            <a:xfrm>
              <a:off x="2408" y="3259"/>
              <a:ext cx="216" cy="216"/>
              <a:chOff x="2272" y="3102"/>
              <a:chExt cx="216" cy="216"/>
            </a:xfrm>
          </p:grpSpPr>
          <p:sp>
            <p:nvSpPr>
              <p:cNvPr id="44" name="Oval 194"/>
              <p:cNvSpPr>
                <a:spLocks noChangeArrowheads="1"/>
              </p:cNvSpPr>
              <p:nvPr/>
            </p:nvSpPr>
            <p:spPr bwMode="auto">
              <a:xfrm>
                <a:off x="2272" y="3102"/>
                <a:ext cx="216" cy="216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45" name="Oval 195"/>
              <p:cNvSpPr>
                <a:spLocks noChangeArrowheads="1"/>
              </p:cNvSpPr>
              <p:nvPr/>
            </p:nvSpPr>
            <p:spPr bwMode="auto">
              <a:xfrm>
                <a:off x="2344" y="3174"/>
                <a:ext cx="72" cy="7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r-HR"/>
              </a:p>
            </p:txBody>
          </p:sp>
        </p:grpSp>
        <p:sp>
          <p:nvSpPr>
            <p:cNvPr id="42" name="Oval 196"/>
            <p:cNvSpPr>
              <a:spLocks noChangeArrowheads="1"/>
            </p:cNvSpPr>
            <p:nvPr/>
          </p:nvSpPr>
          <p:spPr bwMode="auto">
            <a:xfrm>
              <a:off x="2426" y="3294"/>
              <a:ext cx="45" cy="45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43" name="Oval 197"/>
            <p:cNvSpPr>
              <a:spLocks noChangeArrowheads="1"/>
            </p:cNvSpPr>
            <p:nvPr/>
          </p:nvSpPr>
          <p:spPr bwMode="auto">
            <a:xfrm>
              <a:off x="2563" y="3385"/>
              <a:ext cx="45" cy="45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46" name="Group 198"/>
          <p:cNvGrpSpPr>
            <a:grpSpLocks/>
          </p:cNvGrpSpPr>
          <p:nvPr/>
        </p:nvGrpSpPr>
        <p:grpSpPr bwMode="auto">
          <a:xfrm>
            <a:off x="5724525" y="5084763"/>
            <a:ext cx="144463" cy="144462"/>
            <a:chOff x="3923" y="3158"/>
            <a:chExt cx="91" cy="91"/>
          </a:xfrm>
        </p:grpSpPr>
        <p:sp>
          <p:nvSpPr>
            <p:cNvPr id="47" name="Oval 199"/>
            <p:cNvSpPr>
              <a:spLocks noChangeArrowheads="1"/>
            </p:cNvSpPr>
            <p:nvPr/>
          </p:nvSpPr>
          <p:spPr bwMode="auto">
            <a:xfrm>
              <a:off x="3923" y="3158"/>
              <a:ext cx="91" cy="91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8" name="Line 200"/>
            <p:cNvSpPr>
              <a:spLocks noChangeShapeType="1"/>
            </p:cNvSpPr>
            <p:nvPr/>
          </p:nvSpPr>
          <p:spPr bwMode="auto">
            <a:xfrm flipV="1">
              <a:off x="3923" y="3203"/>
              <a:ext cx="9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49" name="Line 201"/>
            <p:cNvSpPr>
              <a:spLocks noChangeShapeType="1"/>
            </p:cNvSpPr>
            <p:nvPr/>
          </p:nvSpPr>
          <p:spPr bwMode="auto">
            <a:xfrm>
              <a:off x="3969" y="3158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50" name="Group 202"/>
          <p:cNvGrpSpPr>
            <a:grpSpLocks/>
          </p:cNvGrpSpPr>
          <p:nvPr/>
        </p:nvGrpSpPr>
        <p:grpSpPr bwMode="auto">
          <a:xfrm>
            <a:off x="6084888" y="5084763"/>
            <a:ext cx="144462" cy="144462"/>
            <a:chOff x="3923" y="3158"/>
            <a:chExt cx="91" cy="91"/>
          </a:xfrm>
        </p:grpSpPr>
        <p:sp>
          <p:nvSpPr>
            <p:cNvPr id="51" name="Oval 203"/>
            <p:cNvSpPr>
              <a:spLocks noChangeArrowheads="1"/>
            </p:cNvSpPr>
            <p:nvPr/>
          </p:nvSpPr>
          <p:spPr bwMode="auto">
            <a:xfrm>
              <a:off x="3923" y="3158"/>
              <a:ext cx="91" cy="91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52" name="Line 204"/>
            <p:cNvSpPr>
              <a:spLocks noChangeShapeType="1"/>
            </p:cNvSpPr>
            <p:nvPr/>
          </p:nvSpPr>
          <p:spPr bwMode="auto">
            <a:xfrm flipV="1">
              <a:off x="3923" y="3203"/>
              <a:ext cx="9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3" name="Line 205"/>
            <p:cNvSpPr>
              <a:spLocks noChangeShapeType="1"/>
            </p:cNvSpPr>
            <p:nvPr/>
          </p:nvSpPr>
          <p:spPr bwMode="auto">
            <a:xfrm>
              <a:off x="3969" y="3158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54" name="Rectangle 206"/>
          <p:cNvSpPr>
            <a:spLocks noChangeArrowheads="1"/>
          </p:cNvSpPr>
          <p:nvPr/>
        </p:nvSpPr>
        <p:spPr bwMode="auto">
          <a:xfrm>
            <a:off x="1116013" y="5229225"/>
            <a:ext cx="5257800" cy="71438"/>
          </a:xfrm>
          <a:prstGeom prst="rect">
            <a:avLst/>
          </a:prstGeom>
          <a:solidFill>
            <a:srgbClr val="0033CC"/>
          </a:solidFill>
          <a:ln w="381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55" name="Group 221"/>
          <p:cNvGrpSpPr>
            <a:grpSpLocks/>
          </p:cNvGrpSpPr>
          <p:nvPr/>
        </p:nvGrpSpPr>
        <p:grpSpPr bwMode="auto">
          <a:xfrm>
            <a:off x="468313" y="1844675"/>
            <a:ext cx="1152525" cy="1152525"/>
            <a:chOff x="4150" y="2069"/>
            <a:chExt cx="726" cy="726"/>
          </a:xfrm>
        </p:grpSpPr>
        <p:sp>
          <p:nvSpPr>
            <p:cNvPr id="56" name="Oval 219"/>
            <p:cNvSpPr>
              <a:spLocks noChangeArrowheads="1"/>
            </p:cNvSpPr>
            <p:nvPr/>
          </p:nvSpPr>
          <p:spPr bwMode="auto">
            <a:xfrm>
              <a:off x="4150" y="2069"/>
              <a:ext cx="726" cy="72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57" name="Oval 220"/>
            <p:cNvSpPr>
              <a:spLocks noChangeArrowheads="1"/>
            </p:cNvSpPr>
            <p:nvPr/>
          </p:nvSpPr>
          <p:spPr bwMode="auto">
            <a:xfrm>
              <a:off x="4332" y="2251"/>
              <a:ext cx="362" cy="3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58" name="Line 215"/>
            <p:cNvSpPr>
              <a:spLocks noChangeShapeType="1"/>
            </p:cNvSpPr>
            <p:nvPr/>
          </p:nvSpPr>
          <p:spPr bwMode="auto">
            <a:xfrm>
              <a:off x="4513" y="2251"/>
              <a:ext cx="0" cy="36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59" name="Line 216"/>
            <p:cNvSpPr>
              <a:spLocks noChangeShapeType="1"/>
            </p:cNvSpPr>
            <p:nvPr/>
          </p:nvSpPr>
          <p:spPr bwMode="auto">
            <a:xfrm>
              <a:off x="4332" y="2432"/>
              <a:ext cx="3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60" name="Rectangle 222"/>
          <p:cNvSpPr>
            <a:spLocks noChangeArrowheads="1"/>
          </p:cNvSpPr>
          <p:nvPr/>
        </p:nvSpPr>
        <p:spPr bwMode="auto">
          <a:xfrm>
            <a:off x="539750" y="3140075"/>
            <a:ext cx="2881313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61" name="Group 223"/>
          <p:cNvGrpSpPr>
            <a:grpSpLocks/>
          </p:cNvGrpSpPr>
          <p:nvPr/>
        </p:nvGrpSpPr>
        <p:grpSpPr bwMode="auto">
          <a:xfrm>
            <a:off x="4067175" y="1989138"/>
            <a:ext cx="1152525" cy="1152525"/>
            <a:chOff x="4150" y="2069"/>
            <a:chExt cx="726" cy="726"/>
          </a:xfrm>
        </p:grpSpPr>
        <p:sp>
          <p:nvSpPr>
            <p:cNvPr id="62" name="Oval 224"/>
            <p:cNvSpPr>
              <a:spLocks noChangeArrowheads="1"/>
            </p:cNvSpPr>
            <p:nvPr/>
          </p:nvSpPr>
          <p:spPr bwMode="auto">
            <a:xfrm>
              <a:off x="4150" y="2069"/>
              <a:ext cx="726" cy="72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63" name="Oval 225"/>
            <p:cNvSpPr>
              <a:spLocks noChangeArrowheads="1"/>
            </p:cNvSpPr>
            <p:nvPr/>
          </p:nvSpPr>
          <p:spPr bwMode="auto">
            <a:xfrm>
              <a:off x="4332" y="2251"/>
              <a:ext cx="362" cy="3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64" name="Line 226"/>
            <p:cNvSpPr>
              <a:spLocks noChangeShapeType="1"/>
            </p:cNvSpPr>
            <p:nvPr/>
          </p:nvSpPr>
          <p:spPr bwMode="auto">
            <a:xfrm>
              <a:off x="4513" y="2251"/>
              <a:ext cx="0" cy="36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5" name="Line 227"/>
            <p:cNvSpPr>
              <a:spLocks noChangeShapeType="1"/>
            </p:cNvSpPr>
            <p:nvPr/>
          </p:nvSpPr>
          <p:spPr bwMode="auto">
            <a:xfrm>
              <a:off x="4332" y="2432"/>
              <a:ext cx="36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66" name="Line 19"/>
          <p:cNvSpPr>
            <a:spLocks noChangeShapeType="1"/>
          </p:cNvSpPr>
          <p:nvPr/>
        </p:nvSpPr>
        <p:spPr bwMode="auto">
          <a:xfrm>
            <a:off x="4789488" y="3067050"/>
            <a:ext cx="5715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 flipH="1">
            <a:off x="4068763" y="3140075"/>
            <a:ext cx="5715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6000000">
                                      <p:cBhvr>
                                        <p:cTn id="12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-3.61111E-6 0.02106 " pathEditMode="relative" ptsTypes="AA">
                                      <p:cBhvr>
                                        <p:cTn id="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0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2106 L 0.18889 0.0210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0">
                                      <p:cBhvr>
                                        <p:cTn id="2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0.23229 1.48148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0">
                                      <p:cBhvr>
                                        <p:cTn id="1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0">
                                      <p:cBhvr>
                                        <p:cTn id="1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409 0 " pathEditMode="relative" ptsTypes="AA">
                                      <p:cBhvr>
                                        <p:cTn id="1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409 0 " pathEditMode="relative" ptsTypes="AA">
                                      <p:cBhvr>
                                        <p:cTn id="1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409 0 " pathEditMode="relative" ptsTypes="AA">
                                      <p:cBhvr>
                                        <p:cTn id="1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2000000">
                                      <p:cBhvr>
                                        <p:cTn id="1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2000000">
                                      <p:cBhvr>
                                        <p:cTn id="12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3" grpId="0" animBg="1"/>
      <p:bldP spid="54" grpId="0" animBg="1"/>
      <p:bldP spid="54" grpId="1" animBg="1"/>
      <p:bldP spid="60" grpId="0" animBg="1"/>
      <p:bldP spid="66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85720" y="357166"/>
            <a:ext cx="85347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r-HR" sz="2400" b="1" dirty="0"/>
              <a:t>Primjer: </a:t>
            </a:r>
            <a:r>
              <a:rPr lang="hr-HR" sz="2400" dirty="0"/>
              <a:t>Kolikom najvećom akceleracijom može krenuti automobil ako je faktor trenja između kotača i ceste 0,4?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57158" y="1428736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00033" y="2000236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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0,4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571470" y="2508236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0033" y="2484423"/>
            <a:ext cx="830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a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?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496859" y="3344867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a =</a:t>
            </a:r>
          </a:p>
        </p:txBody>
      </p:sp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1435071" y="3175004"/>
          <a:ext cx="9366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368280" progId="Equation.3">
                  <p:embed/>
                </p:oleObj>
              </mc:Choice>
              <mc:Fallback>
                <p:oleObj name="Equation" r:id="rId2" imgW="44424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71" y="3175004"/>
                        <a:ext cx="9366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00034" y="4286256"/>
            <a:ext cx="327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a =  g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0,4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9,81 m s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-2</a:t>
            </a:r>
            <a:endParaRPr lang="en-US" sz="2400" i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00034" y="5214950"/>
            <a:ext cx="1827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  <a:sym typeface="Symbol" pitchFamily="18" charset="2"/>
              </a:rPr>
              <a:t>a = 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3,9 m s</a:t>
            </a:r>
            <a:r>
              <a:rPr lang="hr-HR" sz="2400" baseline="30000" dirty="0">
                <a:latin typeface="Times New Roman" pitchFamily="18" charset="0"/>
                <a:sym typeface="Symbol" pitchFamily="18" charset="2"/>
              </a:rPr>
              <a:t>-2</a:t>
            </a:r>
            <a:endParaRPr lang="hr-HR" sz="2400" i="1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1074709" y="3227392"/>
          <a:ext cx="3714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393480" progId="Equation.3">
                  <p:embed/>
                </p:oleObj>
              </mc:Choice>
              <mc:Fallback>
                <p:oleObj name="Equation" r:id="rId4" imgW="203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09" y="3227392"/>
                        <a:ext cx="3714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4" grpId="0"/>
      <p:bldP spid="9225" grpId="0" animBg="1"/>
      <p:bldP spid="9226" grpId="0"/>
      <p:bldP spid="9228" grpId="0"/>
      <p:bldP spid="9231" grpId="0"/>
      <p:bldP spid="92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EF42B-33C3-44D6-9FDC-DD9BC85B93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86" y="3212976"/>
            <a:ext cx="3249828" cy="19651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trenje.</a:t>
            </a:r>
          </a:p>
          <a:p>
            <a:endParaRPr lang="hr-HR" dirty="0"/>
          </a:p>
          <a:p>
            <a:r>
              <a:rPr lang="hr-HR" dirty="0"/>
              <a:t>Definiraj silu trenja.</a:t>
            </a:r>
          </a:p>
          <a:p>
            <a:endParaRPr lang="hr-HR" dirty="0"/>
          </a:p>
          <a:p>
            <a:r>
              <a:rPr lang="hr-HR" dirty="0"/>
              <a:t>Opiši razliku između statičkog i dinamičkog trenja.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187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Equation</vt:lpstr>
      <vt:lpstr>Pokus...</vt:lpstr>
      <vt:lpstr>Sila trenja</vt:lpstr>
      <vt:lpstr>Trenje </vt:lpstr>
      <vt:lpstr>Sila trenja</vt:lpstr>
      <vt:lpstr>Sila trenja</vt:lpstr>
      <vt:lpstr>Sila trenja - primjeri</vt:lpstr>
      <vt:lpstr>PowerPoint Presentation</vt:lpstr>
      <vt:lpstr>Pitanja?</vt:lpstr>
      <vt:lpstr>Ponovimo...</vt:lpstr>
      <vt:lpstr>Rješavanje zadataka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Sila trenja</dc:title>
  <dc:creator>Vlatko</dc:creator>
  <cp:lastModifiedBy>Vlatko</cp:lastModifiedBy>
  <cp:revision>7</cp:revision>
  <dcterms:created xsi:type="dcterms:W3CDTF">2014-12-09T12:28:30Z</dcterms:created>
  <dcterms:modified xsi:type="dcterms:W3CDTF">2020-12-14T07:43:50Z</dcterms:modified>
</cp:coreProperties>
</file>