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4413-BA51-43B0-9531-089B29879BCF}" type="datetimeFigureOut">
              <a:rPr lang="sr-Latn-CS" smtClean="0"/>
              <a:t>24.1.2022.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0241-6CA4-4798-B620-5D5A8B04BA5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4413-BA51-43B0-9531-089B29879BCF}" type="datetimeFigureOut">
              <a:rPr lang="sr-Latn-CS" smtClean="0"/>
              <a:t>24.1.2022.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0241-6CA4-4798-B620-5D5A8B04BA5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4413-BA51-43B0-9531-089B29879BCF}" type="datetimeFigureOut">
              <a:rPr lang="sr-Latn-CS" smtClean="0"/>
              <a:t>24.1.2022.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0241-6CA4-4798-B620-5D5A8B04BA5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4413-BA51-43B0-9531-089B29879BCF}" type="datetimeFigureOut">
              <a:rPr lang="sr-Latn-CS" smtClean="0"/>
              <a:t>24.1.2022.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0241-6CA4-4798-B620-5D5A8B04BA5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4413-BA51-43B0-9531-089B29879BCF}" type="datetimeFigureOut">
              <a:rPr lang="sr-Latn-CS" smtClean="0"/>
              <a:t>24.1.2022.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0241-6CA4-4798-B620-5D5A8B04BA5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4413-BA51-43B0-9531-089B29879BCF}" type="datetimeFigureOut">
              <a:rPr lang="sr-Latn-CS" smtClean="0"/>
              <a:t>24.1.2022.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0241-6CA4-4798-B620-5D5A8B04BA5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4413-BA51-43B0-9531-089B29879BCF}" type="datetimeFigureOut">
              <a:rPr lang="sr-Latn-CS" smtClean="0"/>
              <a:t>24.1.2022.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0241-6CA4-4798-B620-5D5A8B04BA5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4413-BA51-43B0-9531-089B29879BCF}" type="datetimeFigureOut">
              <a:rPr lang="sr-Latn-CS" smtClean="0"/>
              <a:t>24.1.2022.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0241-6CA4-4798-B620-5D5A8B04BA5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4413-BA51-43B0-9531-089B29879BCF}" type="datetimeFigureOut">
              <a:rPr lang="sr-Latn-CS" smtClean="0"/>
              <a:t>24.1.2022.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0241-6CA4-4798-B620-5D5A8B04BA5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4413-BA51-43B0-9531-089B29879BCF}" type="datetimeFigureOut">
              <a:rPr lang="sr-Latn-CS" smtClean="0"/>
              <a:t>24.1.2022.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0241-6CA4-4798-B620-5D5A8B04BA5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4413-BA51-43B0-9531-089B29879BCF}" type="datetimeFigureOut">
              <a:rPr lang="sr-Latn-CS" smtClean="0"/>
              <a:t>24.1.2022.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0241-6CA4-4798-B620-5D5A8B04BA5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4413-BA51-43B0-9531-089B29879BCF}" type="datetimeFigureOut">
              <a:rPr lang="sr-Latn-CS" smtClean="0"/>
              <a:t>24.1.2022.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0241-6CA4-4798-B620-5D5A8B04BA56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Sudari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7884" y="5929330"/>
            <a:ext cx="3057524" cy="68580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Djelomično elastični sudar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079625" y="2214563"/>
          <a:ext cx="50165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120760" imgH="419040" progId="Equation.3">
                  <p:embed/>
                </p:oleObj>
              </mc:Choice>
              <mc:Fallback>
                <p:oleObj name="Equation" r:id="rId3" imgW="212076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214563"/>
                        <a:ext cx="5016500" cy="992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786063" y="4357688"/>
          <a:ext cx="36798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1587240" imgH="241200" progId="Equation.3">
                  <p:embed/>
                </p:oleObj>
              </mc:Choice>
              <mc:Fallback>
                <p:oleObj name="Equation" r:id="rId5" imgW="15872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357688"/>
                        <a:ext cx="3679825" cy="560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098" name="Picture 2" descr="Slikovni rezultat za pitan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68" y="299695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Opiši elastični sudar.</a:t>
            </a:r>
          </a:p>
          <a:p>
            <a:endParaRPr lang="hr-HR" dirty="0"/>
          </a:p>
          <a:p>
            <a:r>
              <a:rPr lang="hr-HR" dirty="0"/>
              <a:t>Opiši neelastični sudar.</a:t>
            </a:r>
          </a:p>
          <a:p>
            <a:endParaRPr lang="hr-HR" dirty="0"/>
          </a:p>
          <a:p>
            <a:r>
              <a:rPr lang="hr-HR" dirty="0"/>
              <a:t>Opiši djelomično elastični sudar.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Sudari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Tijela koja sudjeluju u sudarima kratkotrajno </a:t>
            </a:r>
            <a:r>
              <a:rPr lang="hr-HR" u="sng" dirty="0"/>
              <a:t>međudjeluju</a:t>
            </a:r>
            <a:r>
              <a:rPr lang="hr-HR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Vrste sudara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Elastični</a:t>
            </a:r>
          </a:p>
          <a:p>
            <a:r>
              <a:rPr lang="hr-HR" dirty="0"/>
              <a:t>Neelastični</a:t>
            </a:r>
          </a:p>
          <a:p>
            <a:r>
              <a:rPr lang="hr-HR" dirty="0"/>
              <a:t>Djelomično elastični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Centralni sudari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Ako se tijela koja se sudaraju gibaju duž istog pravca na kojem leži spojnica njihovih težišta, sudar nazivamo </a:t>
            </a:r>
            <a:r>
              <a:rPr lang="hr-HR" u="sng" dirty="0"/>
              <a:t>centralnim</a:t>
            </a:r>
            <a:r>
              <a:rPr lang="hr-HR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Elastični sudar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 vrijeme elastičnog sudara kinetička energija se pretvara u elastičnu potencijalnu, a potom se elastična potencijalna pretvara u kinetičku.</a:t>
            </a:r>
          </a:p>
          <a:p>
            <a:r>
              <a:rPr lang="hr-HR" dirty="0"/>
              <a:t>Ukupna E</a:t>
            </a:r>
            <a:r>
              <a:rPr lang="hr-HR" baseline="-25000" dirty="0"/>
              <a:t>K</a:t>
            </a:r>
            <a:r>
              <a:rPr lang="hr-HR" dirty="0"/>
              <a:t> obaju tijela ima prije i nakon sudara jednak iznos – očuvana je!</a:t>
            </a:r>
          </a:p>
          <a:p>
            <a:r>
              <a:rPr lang="hr-HR" dirty="0"/>
              <a:t>Očuvana je i ukupna količina gibanja.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Elastični sudar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00298" y="2214554"/>
          <a:ext cx="4175096" cy="9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765080" imgH="419040" progId="Equation.3">
                  <p:embed/>
                </p:oleObj>
              </mc:Choice>
              <mc:Fallback>
                <p:oleObj name="Equation" r:id="rId3" imgW="17650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214554"/>
                        <a:ext cx="4175096" cy="992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786050" y="4357694"/>
          <a:ext cx="3680044" cy="56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587240" imgH="241200" progId="Equation.3">
                  <p:embed/>
                </p:oleObj>
              </mc:Choice>
              <mc:Fallback>
                <p:oleObj name="Equation" r:id="rId5" imgW="15872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357694"/>
                        <a:ext cx="3680044" cy="56038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Neelastični sudar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Nakon neelastičnog sudara tijela zadržavaju deformirani oblik i gibaju se zajedno (istom brzinom).</a:t>
            </a:r>
          </a:p>
          <a:p>
            <a:r>
              <a:rPr lang="hr-HR" dirty="0"/>
              <a:t>Dio E</a:t>
            </a:r>
            <a:r>
              <a:rPr lang="hr-HR" baseline="-25000" dirty="0"/>
              <a:t>K</a:t>
            </a:r>
            <a:r>
              <a:rPr lang="hr-HR" dirty="0"/>
              <a:t> koju su tijela imala prije sudara pretvorila se u unutarnju energiju.</a:t>
            </a:r>
          </a:p>
          <a:p>
            <a:r>
              <a:rPr lang="hr-HR" dirty="0"/>
              <a:t>Ukupna E</a:t>
            </a:r>
            <a:r>
              <a:rPr lang="hr-HR" baseline="-25000" dirty="0"/>
              <a:t>K</a:t>
            </a:r>
            <a:r>
              <a:rPr lang="hr-HR" dirty="0"/>
              <a:t> tijela nakon sudara manja je od one koju su tijela imala prije sudara.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Neelastični sudar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079625" y="2214563"/>
          <a:ext cx="50165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120760" imgH="419040" progId="Equation.3">
                  <p:embed/>
                </p:oleObj>
              </mc:Choice>
              <mc:Fallback>
                <p:oleObj name="Equation" r:id="rId3" imgW="212076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214563"/>
                        <a:ext cx="5016500" cy="992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786063" y="4357688"/>
          <a:ext cx="36798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587240" imgH="241200" progId="Equation.3">
                  <p:embed/>
                </p:oleObj>
              </mc:Choice>
              <mc:Fallback>
                <p:oleObj name="Equation" r:id="rId5" imgW="15872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357688"/>
                        <a:ext cx="3679825" cy="560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Djelomično elastični sudar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Dio početne kinetičke energije tijela pretvori se u unutarnju energiju, ali se tijela nakon sudara ne gibaju zajedno.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183</Words>
  <Application>Microsoft Office PowerPoint</Application>
  <PresentationFormat>Prikaz na zaslonu (4:3)</PresentationFormat>
  <Paragraphs>31</Paragraphs>
  <Slides>12</Slides>
  <Notes>0</Notes>
  <HiddenSlides>0</HiddenSlides>
  <MMClips>0</MMClips>
  <ScaleCrop>false</ScaleCrop>
  <HeadingPairs>
    <vt:vector size="8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Uloženi OLE poslužitelji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Equation</vt:lpstr>
      <vt:lpstr>Sudari </vt:lpstr>
      <vt:lpstr>Sudari </vt:lpstr>
      <vt:lpstr>Vrste sudara</vt:lpstr>
      <vt:lpstr>Centralni sudari</vt:lpstr>
      <vt:lpstr>Elastični sudar</vt:lpstr>
      <vt:lpstr>Elastični sudar</vt:lpstr>
      <vt:lpstr>Neelastični sudar</vt:lpstr>
      <vt:lpstr>Neelastični sudar</vt:lpstr>
      <vt:lpstr>Djelomično elastični sudar</vt:lpstr>
      <vt:lpstr>Djelomično elastični sudar</vt:lpstr>
      <vt:lpstr>Pitanja?</vt:lpstr>
      <vt:lpstr>Ponovimo...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Sudari</dc:title>
  <dc:creator>Vlatko</dc:creator>
  <cp:lastModifiedBy>Nastava</cp:lastModifiedBy>
  <cp:revision>11</cp:revision>
  <dcterms:created xsi:type="dcterms:W3CDTF">2015-02-24T09:58:42Z</dcterms:created>
  <dcterms:modified xsi:type="dcterms:W3CDTF">2022-01-24T15:47:06Z</dcterms:modified>
</cp:coreProperties>
</file>