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71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AE56FA-FFAB-4D43-914D-98E05D2624D9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7ADB-E82B-4105-8847-4F27584D11CE}" type="datetimeFigureOut">
              <a:rPr lang="sr-Latn-CS" smtClean="0"/>
              <a:pPr/>
              <a:t>21.11.2021.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FF0D-671C-4934-B3E4-53C2C8BA6D5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Težina i gustoća tijela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7980" y="6072206"/>
            <a:ext cx="2486020" cy="542932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Sila teža i težina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hr-HR" dirty="0"/>
              <a:t>Sila kojom Zemlja privlači tijelo naziva se </a:t>
            </a:r>
            <a:r>
              <a:rPr lang="hr-HR" u="sng" dirty="0"/>
              <a:t>sila teža. </a:t>
            </a:r>
            <a:endParaRPr lang="hr-HR" dirty="0"/>
          </a:p>
          <a:p>
            <a:r>
              <a:rPr lang="hr-HR" u="sng" dirty="0"/>
              <a:t>Težina</a:t>
            </a:r>
            <a:r>
              <a:rPr lang="hr-HR" dirty="0"/>
              <a:t> je sila kojom tijelo djeluje na horizontalnu podlog ili na ovjes o kojem visi.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671701" y="4581128"/>
            <a:ext cx="1800597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3200" dirty="0"/>
              <a:t>F</a:t>
            </a:r>
            <a:r>
              <a:rPr lang="hr-HR" sz="3200" baseline="-25000" dirty="0"/>
              <a:t>G</a:t>
            </a:r>
            <a:r>
              <a:rPr lang="hr-HR" sz="3200" i="1" dirty="0">
                <a:latin typeface="Times New Roman" pitchFamily="18" charset="0"/>
              </a:rPr>
              <a:t> = mg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Sila teža i težina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475656" y="2564904"/>
            <a:ext cx="1728787" cy="1295400"/>
            <a:chOff x="839" y="2205"/>
            <a:chExt cx="1089" cy="816"/>
          </a:xfrm>
        </p:grpSpPr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975" y="2205"/>
              <a:ext cx="816" cy="81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839" y="3021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339256" y="3284041"/>
            <a:ext cx="0" cy="5048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587406" y="2491879"/>
            <a:ext cx="719137" cy="1800225"/>
            <a:chOff x="4059" y="2159"/>
            <a:chExt cx="453" cy="1134"/>
          </a:xfrm>
        </p:grpSpPr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4059" y="2840"/>
              <a:ext cx="453" cy="45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4059" y="2159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285" y="215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6946181" y="3933329"/>
            <a:ext cx="0" cy="6477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339256" y="3860304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6946181" y="2491879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6" grpId="0" animBg="1"/>
      <p:bldP spid="7191" grpId="0" animBg="1"/>
      <p:bldP spid="7192" grpId="0" animBg="1"/>
      <p:bldP spid="7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Vaganje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hr-HR" dirty="0"/>
              <a:t>Vaganje je postupak određivanja mase tijela.</a:t>
            </a:r>
          </a:p>
        </p:txBody>
      </p:sp>
      <p:pic>
        <p:nvPicPr>
          <p:cNvPr id="4" name="Picture 9" descr="IMG_22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143248"/>
            <a:ext cx="273685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IMG_2176"/>
          <p:cNvPicPr>
            <a:picLocks noChangeAspect="1" noChangeArrowheads="1"/>
          </p:cNvPicPr>
          <p:nvPr/>
        </p:nvPicPr>
        <p:blipFill>
          <a:blip r:embed="rId3" cstate="print"/>
          <a:srcRect l="24634" t="4688" r="22580" b="39063"/>
          <a:stretch>
            <a:fillRect/>
          </a:stretch>
        </p:blipFill>
        <p:spPr bwMode="auto">
          <a:xfrm>
            <a:off x="5249837" y="3125785"/>
            <a:ext cx="2592388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Gustoća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6055"/>
          </a:xfrm>
        </p:spPr>
        <p:txBody>
          <a:bodyPr/>
          <a:lstStyle/>
          <a:p>
            <a:r>
              <a:rPr lang="hr-HR" dirty="0"/>
              <a:t>Gustoću definiramo kao masu koju bi imalo tijelo jediničnog obujma, a dobijemo je tako da masu tijela podijelimo njegovim obujmom.</a:t>
            </a:r>
          </a:p>
          <a:p>
            <a:r>
              <a:rPr lang="hr-HR" dirty="0"/>
              <a:t>Mjerna jedinica za gustoću je kg/m</a:t>
            </a:r>
            <a:r>
              <a:rPr lang="hr-HR" baseline="30000" dirty="0"/>
              <a:t>3</a:t>
            </a:r>
            <a:r>
              <a:rPr lang="hr-HR" dirty="0"/>
              <a:t> ili g/cm</a:t>
            </a:r>
            <a:r>
              <a:rPr lang="hr-HR" baseline="30000" dirty="0"/>
              <a:t>3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03105"/>
              </p:ext>
            </p:extLst>
          </p:nvPr>
        </p:nvGraphicFramePr>
        <p:xfrm>
          <a:off x="3994723" y="4746624"/>
          <a:ext cx="1154553" cy="102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444240" imgH="393480" progId="Equation.3">
                  <p:embed/>
                </p:oleObj>
              </mc:Choice>
              <mc:Fallback>
                <p:oleObj name="Equation" r:id="rId3" imgW="444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723" y="4746624"/>
                        <a:ext cx="1154553" cy="102235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5122" name="Picture 2" descr="Slikovni rezultat za pit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09120"/>
            <a:ext cx="2790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silu težu.</a:t>
            </a:r>
          </a:p>
          <a:p>
            <a:endParaRPr lang="hr-HR" dirty="0"/>
          </a:p>
          <a:p>
            <a:r>
              <a:rPr lang="hr-HR" dirty="0"/>
              <a:t>Definiraj težinu.</a:t>
            </a:r>
          </a:p>
          <a:p>
            <a:endParaRPr lang="hr-HR" dirty="0"/>
          </a:p>
          <a:p>
            <a:r>
              <a:rPr lang="hr-HR" dirty="0"/>
              <a:t>Definiraj gustoću.</a:t>
            </a:r>
          </a:p>
          <a:p>
            <a:pPr marL="0" indent="0"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22.</a:t>
            </a:r>
          </a:p>
          <a:p>
            <a:r>
              <a:rPr lang="hr-HR" dirty="0"/>
              <a:t>Zadaci: 1. - 9.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282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118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Equation</vt:lpstr>
      <vt:lpstr>Težina i gustoća tijela</vt:lpstr>
      <vt:lpstr>Sila teža i težina</vt:lpstr>
      <vt:lpstr>Sila teža i težina</vt:lpstr>
      <vt:lpstr>Vaganje</vt:lpstr>
      <vt:lpstr>Gustoća</vt:lpstr>
      <vt:lpstr>Pitanja?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Težina i gustoća tijela</dc:title>
  <dc:creator>Vlatko</dc:creator>
  <cp:lastModifiedBy>Vlatko</cp:lastModifiedBy>
  <cp:revision>11</cp:revision>
  <dcterms:created xsi:type="dcterms:W3CDTF">2014-11-19T10:04:54Z</dcterms:created>
  <dcterms:modified xsi:type="dcterms:W3CDTF">2021-11-21T07:55:58Z</dcterms:modified>
</cp:coreProperties>
</file>