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2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10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37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9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3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4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9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5D86-2A90-4BD4-B74B-134833D2E49F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38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909"/>
            <a:ext cx="9144000" cy="2385054"/>
          </a:xfrm>
        </p:spPr>
        <p:txBody>
          <a:bodyPr>
            <a:noAutofit/>
          </a:bodyPr>
          <a:lstStyle/>
          <a:p>
            <a:r>
              <a:rPr lang="da-DK" sz="9600"/>
              <a:t>Domain Models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604892"/>
            <a:ext cx="9144000" cy="652908"/>
          </a:xfrm>
        </p:spPr>
        <p:txBody>
          <a:bodyPr>
            <a:normAutofit/>
          </a:bodyPr>
          <a:lstStyle/>
          <a:p>
            <a:r>
              <a:rPr lang="da-DK" sz="3600" i="1"/>
              <a:t>for Database exercises</a:t>
            </a:r>
          </a:p>
        </p:txBody>
      </p:sp>
    </p:spTree>
    <p:extLst>
      <p:ext uri="{BB962C8B-B14F-4D97-AF65-F5344CB8AC3E}">
        <p14:creationId xmlns:p14="http://schemas.microsoft.com/office/powerpoint/2010/main" val="30714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2024476" y="824018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2196316" y="491538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2011197" y="80192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2024476" y="157545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2134024" y="1235423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2011197" y="15533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78310" y="481129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3316429" y="7958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3335970" y="15533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DBDesign.1</a:t>
            </a:r>
          </a:p>
        </p:txBody>
      </p:sp>
    </p:spTree>
    <p:extLst>
      <p:ext uri="{BB962C8B-B14F-4D97-AF65-F5344CB8AC3E}">
        <p14:creationId xmlns:p14="http://schemas.microsoft.com/office/powerpoint/2010/main" val="294434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DBDesign.2</a:t>
            </a:r>
          </a:p>
        </p:txBody>
      </p:sp>
    </p:spTree>
    <p:extLst>
      <p:ext uri="{BB962C8B-B14F-4D97-AF65-F5344CB8AC3E}">
        <p14:creationId xmlns:p14="http://schemas.microsoft.com/office/powerpoint/2010/main" val="398507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/>
              <a:t>is socketed on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DBDesign.3</a:t>
            </a:r>
          </a:p>
        </p:txBody>
      </p:sp>
    </p:spTree>
    <p:extLst>
      <p:ext uri="{BB962C8B-B14F-4D97-AF65-F5344CB8AC3E}">
        <p14:creationId xmlns:p14="http://schemas.microsoft.com/office/powerpoint/2010/main" val="15825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/>
              <a:t>is socketed on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matches</a:t>
            </a:r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467474" y="575109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DBDesign.4+5</a:t>
            </a:r>
          </a:p>
        </p:txBody>
      </p:sp>
    </p:spTree>
    <p:extLst>
      <p:ext uri="{BB962C8B-B14F-4D97-AF65-F5344CB8AC3E}">
        <p14:creationId xmlns:p14="http://schemas.microsoft.com/office/powerpoint/2010/main" val="1542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/>
              <a:t>is socketed on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matches</a:t>
            </a:r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cxnSp>
        <p:nvCxnSpPr>
          <p:cNvPr id="41" name="Lige forbindelse 40"/>
          <p:cNvCxnSpPr/>
          <p:nvPr/>
        </p:nvCxnSpPr>
        <p:spPr>
          <a:xfrm>
            <a:off x="5458753" y="2332801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kstfelt 41"/>
          <p:cNvSpPr txBox="1"/>
          <p:nvPr/>
        </p:nvSpPr>
        <p:spPr>
          <a:xfrm>
            <a:off x="5630593" y="2000321"/>
            <a:ext cx="98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owns</a:t>
            </a:r>
          </a:p>
        </p:txBody>
      </p:sp>
      <p:sp>
        <p:nvSpPr>
          <p:cNvPr id="43" name="Tekstfelt 42"/>
          <p:cNvSpPr txBox="1"/>
          <p:nvPr/>
        </p:nvSpPr>
        <p:spPr>
          <a:xfrm>
            <a:off x="5445474" y="23107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44" name="Tekstfelt 43"/>
          <p:cNvSpPr txBox="1"/>
          <p:nvPr/>
        </p:nvSpPr>
        <p:spPr>
          <a:xfrm>
            <a:off x="6761980" y="231070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45" name="Tekstfelt 44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DBDesign.6</a:t>
            </a:r>
          </a:p>
        </p:txBody>
      </p:sp>
      <p:cxnSp>
        <p:nvCxnSpPr>
          <p:cNvPr id="47" name="Lige forbindelse 46"/>
          <p:cNvCxnSpPr/>
          <p:nvPr/>
        </p:nvCxnSpPr>
        <p:spPr>
          <a:xfrm>
            <a:off x="5472032" y="5152041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kstfelt 48"/>
          <p:cNvSpPr txBox="1"/>
          <p:nvPr/>
        </p:nvSpPr>
        <p:spPr>
          <a:xfrm>
            <a:off x="5458753" y="51299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50" name="Tekstfelt 49"/>
          <p:cNvSpPr txBox="1"/>
          <p:nvPr/>
        </p:nvSpPr>
        <p:spPr>
          <a:xfrm>
            <a:off x="6887801" y="51299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46" name="Afrundet rektangel 45"/>
          <p:cNvSpPr/>
          <p:nvPr/>
        </p:nvSpPr>
        <p:spPr>
          <a:xfrm>
            <a:off x="7176888" y="4060344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>
                <a:solidFill>
                  <a:srgbClr val="FFFF00"/>
                </a:solidFill>
              </a:rPr>
              <a:t>JewelCutQuality</a:t>
            </a:r>
          </a:p>
          <a:p>
            <a:r>
              <a:rPr lang="da-DK" sz="1400">
                <a:solidFill>
                  <a:schemeClr val="bg1"/>
                </a:solidFill>
              </a:rPr>
              <a:t>CutQuality</a:t>
            </a:r>
          </a:p>
          <a:p>
            <a:r>
              <a:rPr lang="da-DK" sz="1400">
                <a:solidFill>
                  <a:schemeClr val="bg1"/>
                </a:solidFill>
              </a:rPr>
              <a:t>Factor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</a:t>
            </a:r>
          </a:p>
          <a:p>
            <a:endParaRPr lang="da-DK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481030" y="1133948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employed at </a:t>
            </a:r>
            <a:r>
              <a:rPr lang="da-DK" b="1">
                <a:sym typeface="Wingdings" panose="05000000000000000000" pitchFamily="2" charset="2"/>
              </a:rPr>
              <a:t>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2375538" y="116365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has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835272" y="343113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recommends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3317520" y="214407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082702" y="2674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rgbClr val="FFFF00"/>
                </a:solidFill>
              </a:rPr>
              <a:t>Competence</a:t>
            </a:r>
          </a:p>
          <a:p>
            <a:r>
              <a:rPr lang="da-DK" sz="1600"/>
              <a:t>Description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8" y="357562"/>
            <a:ext cx="1847799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rgbClr val="FFFF00"/>
                </a:solidFill>
              </a:rPr>
              <a:t>Company</a:t>
            </a:r>
          </a:p>
          <a:p>
            <a:r>
              <a:rPr lang="da-DK" sz="1600"/>
              <a:t>Name</a:t>
            </a:r>
          </a:p>
        </p:txBody>
      </p:sp>
      <p:cxnSp>
        <p:nvCxnSpPr>
          <p:cNvPr id="45" name="Lige forbindelse 44"/>
          <p:cNvCxnSpPr/>
          <p:nvPr/>
        </p:nvCxnSpPr>
        <p:spPr>
          <a:xfrm flipH="1">
            <a:off x="4118568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Lige forbindelse 47"/>
          <p:cNvCxnSpPr/>
          <p:nvPr/>
        </p:nvCxnSpPr>
        <p:spPr>
          <a:xfrm flipH="1">
            <a:off x="3038568" y="3482277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Lige forbindelse 51"/>
          <p:cNvCxnSpPr/>
          <p:nvPr/>
        </p:nvCxnSpPr>
        <p:spPr>
          <a:xfrm flipH="1">
            <a:off x="3038011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Lige forbindelse 52"/>
          <p:cNvCxnSpPr/>
          <p:nvPr/>
        </p:nvCxnSpPr>
        <p:spPr>
          <a:xfrm flipH="1">
            <a:off x="3038568" y="2406973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rgbClr val="FFFF00"/>
                </a:solidFill>
              </a:rPr>
              <a:t>Person</a:t>
            </a:r>
          </a:p>
          <a:p>
            <a:r>
              <a:rPr lang="da-DK" sz="1600"/>
              <a:t>Name</a:t>
            </a:r>
          </a:p>
          <a:p>
            <a:r>
              <a:rPr lang="da-DK" sz="1600"/>
              <a:t>Email</a:t>
            </a:r>
          </a:p>
          <a:p>
            <a:pPr algn="ctr"/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344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Domain Models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22</cp:revision>
  <dcterms:created xsi:type="dcterms:W3CDTF">2018-09-28T08:18:17Z</dcterms:created>
  <dcterms:modified xsi:type="dcterms:W3CDTF">2025-02-05T13:34:36Z</dcterms:modified>
</cp:coreProperties>
</file>