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8" r:id="rId3"/>
    <p:sldId id="419" r:id="rId4"/>
    <p:sldId id="420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2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/>
              <a:t>Executing Queries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57E82BE-CC8B-41FC-B6B6-6D7F46C4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63" y="526769"/>
            <a:ext cx="10351781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0F25A01-131C-425E-A8F6-ECB88F1D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88" y="563632"/>
            <a:ext cx="10498708" cy="51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5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C92A8DF-D807-4DCD-811E-71186ACD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1" y="515233"/>
            <a:ext cx="9728333" cy="53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Executing queries on a database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351338"/>
          </a:xfrm>
        </p:spPr>
        <p:txBody>
          <a:bodyPr/>
          <a:lstStyle/>
          <a:p>
            <a:r>
              <a:rPr lang="da-DK"/>
              <a:t>Same procedure as executing a given script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Open a </a:t>
            </a:r>
            <a:r>
              <a:rPr lang="da-DK" b="1"/>
              <a:t>Query Window</a:t>
            </a:r>
            <a:endParaRPr lang="da-DK"/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Type in your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Execute the query</a:t>
            </a:r>
          </a:p>
        </p:txBody>
      </p:sp>
    </p:spTree>
    <p:extLst>
      <p:ext uri="{BB962C8B-B14F-4D97-AF65-F5344CB8AC3E}">
        <p14:creationId xmlns:p14="http://schemas.microsoft.com/office/powerpoint/2010/main" val="310174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99F05AF-A43F-409B-A041-DA395E00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7" y="577164"/>
            <a:ext cx="7381175" cy="5895354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8086165" y="4804234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FirstDB</a:t>
            </a:r>
            <a:r>
              <a:rPr lang="da-DK" sz="2400"/>
              <a:t>, and choose </a:t>
            </a:r>
            <a:r>
              <a:rPr lang="da-DK" sz="2400" b="1"/>
              <a:t>New Ouery…</a:t>
            </a:r>
          </a:p>
        </p:txBody>
      </p:sp>
    </p:spTree>
    <p:extLst>
      <p:ext uri="{BB962C8B-B14F-4D97-AF65-F5344CB8AC3E}">
        <p14:creationId xmlns:p14="http://schemas.microsoft.com/office/powerpoint/2010/main" val="195906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663C710-0F48-4B98-AA1F-E3962D45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674131"/>
            <a:ext cx="5281118" cy="550973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721893" y="4289260"/>
            <a:ext cx="2195765" cy="802693"/>
          </a:xfrm>
          <a:prstGeom prst="wedgeRectCallout">
            <a:avLst>
              <a:gd name="adj1" fmla="val 133193"/>
              <a:gd name="adj2" fmla="val -140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This opens a </a:t>
            </a:r>
            <a:r>
              <a:rPr lang="da-DK" sz="2400" b="1"/>
              <a:t>Query window</a:t>
            </a:r>
          </a:p>
        </p:txBody>
      </p:sp>
    </p:spTree>
    <p:extLst>
      <p:ext uri="{BB962C8B-B14F-4D97-AF65-F5344CB8AC3E}">
        <p14:creationId xmlns:p14="http://schemas.microsoft.com/office/powerpoint/2010/main" val="271733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99660323-701C-4A99-88DA-370FC8CA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674131"/>
            <a:ext cx="5281118" cy="550973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264693" y="4193009"/>
            <a:ext cx="4289377" cy="746544"/>
          </a:xfrm>
          <a:prstGeom prst="wedgeRectCallout">
            <a:avLst>
              <a:gd name="adj1" fmla="val 88428"/>
              <a:gd name="adj2" fmla="val -110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32308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D69DC99-D18E-4F88-9192-7ABACD33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41" y="909241"/>
            <a:ext cx="8947179" cy="4738524"/>
          </a:xfrm>
          <a:prstGeom prst="rect">
            <a:avLst/>
          </a:prstGeom>
        </p:spPr>
      </p:pic>
      <p:sp>
        <p:nvSpPr>
          <p:cNvPr id="3" name="Rektangulær billedforklaring 2"/>
          <p:cNvSpPr/>
          <p:nvPr/>
        </p:nvSpPr>
        <p:spPr>
          <a:xfrm>
            <a:off x="376333" y="5264175"/>
            <a:ext cx="3254371" cy="767179"/>
          </a:xfrm>
          <a:prstGeom prst="wedgeRectCallout">
            <a:avLst>
              <a:gd name="adj1" fmla="val 6959"/>
              <a:gd name="adj2" fmla="val -342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Run query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5335283" y="405753"/>
            <a:ext cx="2765260" cy="515353"/>
          </a:xfrm>
          <a:prstGeom prst="wedgeRectCallout">
            <a:avLst>
              <a:gd name="adj1" fmla="val -65629"/>
              <a:gd name="adj2" fmla="val 2093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NOT THIS ONE!!! </a:t>
            </a:r>
            <a:r>
              <a:rPr lang="da-DK" sz="240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  <p:sp>
        <p:nvSpPr>
          <p:cNvPr id="7" name="Afrundet rektangel 5">
            <a:extLst>
              <a:ext uri="{FF2B5EF4-FFF2-40B4-BE49-F238E27FC236}">
                <a16:creationId xmlns:a16="http://schemas.microsoft.com/office/drawing/2014/main" id="{FBC909FD-BD6A-4A16-B22D-5760932B073B}"/>
              </a:ext>
            </a:extLst>
          </p:cNvPr>
          <p:cNvSpPr/>
          <p:nvPr/>
        </p:nvSpPr>
        <p:spPr>
          <a:xfrm>
            <a:off x="3405646" y="2951280"/>
            <a:ext cx="3031014" cy="14145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820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548C270-2147-4504-8E0F-79F97F9E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35" y="367931"/>
            <a:ext cx="7323666" cy="6194234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388586" y="3107332"/>
            <a:ext cx="7791273" cy="35713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35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669DEB2-3F94-4269-BCC8-432D0F30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7" y="1506589"/>
            <a:ext cx="8876873" cy="308334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4783097" y="4312273"/>
            <a:ext cx="2207797" cy="800102"/>
          </a:xfrm>
          <a:prstGeom prst="wedgeRectCallout">
            <a:avLst>
              <a:gd name="adj1" fmla="val -57460"/>
              <a:gd name="adj2" fmla="val -128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Syntax errors are indicated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7646067" y="3133339"/>
            <a:ext cx="2729491" cy="800102"/>
          </a:xfrm>
          <a:prstGeom prst="wedgeRectCallout">
            <a:avLst>
              <a:gd name="adj1" fmla="val -145379"/>
              <a:gd name="adj2" fmla="val -65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Main SQL keywords in blue 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2075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71F1C11-4F01-436A-8990-8DAEE90F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2" y="503711"/>
            <a:ext cx="10562681" cy="513508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6263024" y="2980824"/>
            <a:ext cx="4378081" cy="838142"/>
          </a:xfrm>
          <a:prstGeom prst="wedgeRectCallout">
            <a:avLst>
              <a:gd name="adj1" fmla="val -90067"/>
              <a:gd name="adj2" fmla="val -134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Logical errors </a:t>
            </a:r>
            <a:r>
              <a:rPr lang="da-DK" sz="2400" u="sng"/>
              <a:t>not</a:t>
            </a:r>
            <a:r>
              <a:rPr lang="da-DK" sz="2400"/>
              <a:t> discovered before running the query!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859669" y="4559613"/>
            <a:ext cx="4581908" cy="94471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891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92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Office-tema</vt:lpstr>
      <vt:lpstr>Databases and Visual Studio  Executing Queries</vt:lpstr>
      <vt:lpstr>Executing queries on a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136</cp:revision>
  <dcterms:created xsi:type="dcterms:W3CDTF">2017-09-05T14:00:27Z</dcterms:created>
  <dcterms:modified xsi:type="dcterms:W3CDTF">2025-02-06T09:25:07Z</dcterms:modified>
</cp:coreProperties>
</file>