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33" r:id="rId15"/>
    <p:sldId id="334" r:id="rId16"/>
    <p:sldId id="335" r:id="rId17"/>
    <p:sldId id="336" r:id="rId18"/>
    <p:sldId id="337" r:id="rId1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A4561-9AE4-6D61-E55B-122B76CF1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031ADAC-113F-72D0-BC61-90BCB55E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932DF34-5C79-3A61-C5DE-32924422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3FA077F-8E0D-31C6-9AA3-F19AE8FF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D333BB0-EC11-6196-9B9D-F654DE2A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4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0A767-2CC9-CB7D-4E77-2F4F645A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F46CD00-0FF9-006A-C8B5-49AD1F27B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552E23-4896-7608-C068-BC683D6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0F04C27-52CC-89BC-E179-815E0F75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1BE319B-903D-6C3F-4723-4FE3808D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6476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7C5874E-1703-2156-7AF9-31CE93C9D5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D905B9B-3E18-1C50-0B48-819CA9A71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EB6FF4-61CC-D5C1-A523-DDA0D8FE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FC4E25-4A5B-6409-679C-2EDD552B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5F5C366-CB6F-E93F-05EF-56752497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49489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37D85-372E-A82A-6C11-9C9ABB44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8D7CE2-6878-5F85-4450-66C58AF5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79CFEB-66C7-9FB8-AEE0-688181E9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7D531A-AE66-4B00-C93E-0205A1C71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24BFEE-08C3-E349-0A9F-B52F8E01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52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FA9963-F245-3C31-2C93-03646CF7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06845B-CA67-C20C-CF5C-2DDFF97C9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2F88F25-C563-19F6-2F0C-FC17B26A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E86E7E-B97E-0EEB-9109-1A5E2AB03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64E1FF5-4D4E-CED7-5736-73EBF731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485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1872A-828D-634F-C6A1-BCBB065DA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567A94-3EA8-FC0A-0B30-9703B200F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7DD77A-795E-FFD5-4895-400E00E8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CD2772F-07B9-215D-6F33-95AF9588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B20CFA-12CF-790E-4A44-A8A3A9F44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9E56A6F-85FD-9DED-581A-F7CF10CD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443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82EDA8-E3C7-EDA8-0B4B-F25F5DAD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A178EBF-4C24-9AF9-B98A-B7A5E7A8B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F60F1C3-5553-9C28-EF85-AB4B455C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ABFB64A-30E7-B39D-C630-BA470B76A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7D5892E-8C33-3E97-5860-B5DA599051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2A5B731-6C14-E941-8CB2-B4B38884E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C2FF1B1-67AB-0ABF-4CB6-D15A8B967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2149A4E-4686-B777-1C6E-4D5414C8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0714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6E350-9A19-DF65-464A-0619666C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1C58F05C-BC6A-59F6-B353-C017D648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4A4B0A7B-6426-11B9-8DDA-576FBAFD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3ED8BAF-B1B8-CE27-A710-041BE60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67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57B54EA4-6EAD-6E61-5192-5B368D96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9EF183E-9F82-B46D-E415-CB11C158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C61D55E-62E0-D721-5974-05F64412B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454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58354-1247-038B-91E0-E8D55B98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825DFEF-B75E-CB03-8E32-EFEAE8A42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FB89E1B-343C-0B0A-A1DD-FDAD71A7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CBCF50E-7282-2585-179B-FB76DFA9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E2DBF9-AACD-FB85-CFB4-DFCC566A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F9DE63-4089-ADDB-EC21-286E5D9C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3819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32E09-9970-CC27-B6A8-04F691D90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5B55F50-3F4E-CB6A-5716-50F354740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A961588-0746-2D80-AF32-BDECE1104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6BD7A60-4DD4-787C-042F-071EAB6C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6DF9C77-EFC5-9299-7140-F12FB08E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6E6AFA-6649-F826-ACCC-8A91056C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880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1E880D5-D313-F226-E879-11D588D0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6956F5-2243-8472-B0FB-BB01795C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3B81538-6D1E-A3EB-D70C-EF443AB1F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FCA7F-7A44-4B53-A2F1-463947B7E6D2}" type="datetimeFigureOut">
              <a:rPr lang="da-DK" smtClean="0"/>
              <a:t>04-09-2022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901220-B426-6E58-130B-A78FB2085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C040FB9-D0CC-D3A6-DEFD-BE94A3D99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A5BBC-14AB-4907-958E-1D1403058B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311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6B953-7036-861C-0207-C4558F020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IT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57C89B82-C359-A827-1DB6-59F8E1BBC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93204"/>
            <a:ext cx="9144000" cy="1655762"/>
          </a:xfrm>
        </p:spPr>
        <p:txBody>
          <a:bodyPr/>
          <a:lstStyle/>
          <a:p>
            <a:r>
              <a:rPr lang="da-DK" dirty="0"/>
              <a:t>IT –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496447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EC208D-F8E7-3A3C-C50A-BE60096C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1940 - 1950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5D9C894-16CE-CAE2-4D57-AC458496B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First purely electronic computers, based on radio tubes</a:t>
            </a:r>
          </a:p>
          <a:p>
            <a:r>
              <a:rPr lang="da-DK"/>
              <a:t>Definition of computer architecture (von Neumann)</a:t>
            </a:r>
          </a:p>
          <a:p>
            <a:r>
              <a:rPr lang="da-DK"/>
              <a:t>Very expensive, slow and error-prone…</a:t>
            </a:r>
          </a:p>
          <a:p>
            <a:r>
              <a:rPr lang="da-DK"/>
              <a:t>Only military and universities</a:t>
            </a:r>
          </a:p>
        </p:txBody>
      </p:sp>
      <p:pic>
        <p:nvPicPr>
          <p:cNvPr id="5122" name="Picture 2" descr="The Computers Who Brought ENIAC to Life - IEEE Spectrum">
            <a:extLst>
              <a:ext uri="{FF2B5EF4-FFF2-40B4-BE49-F238E27FC236}">
                <a16:creationId xmlns:a16="http://schemas.microsoft.com/office/drawing/2014/main" id="{9836C67D-631D-7FE5-BD0B-DCBF95C8A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58" r="14691" b="-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8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346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8" name="Rectangle 616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E3BCBC-3BDD-8A10-5313-0DF76E811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1950 - 1975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9B6AA48-4D7F-9416-0912-72799E866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sz="2400"/>
              <a:t>Transistors, </a:t>
            </a:r>
            <a:r>
              <a:rPr lang="da-DK" sz="2400" err="1"/>
              <a:t>later</a:t>
            </a:r>
            <a:r>
              <a:rPr lang="da-DK" sz="2400"/>
              <a:t> </a:t>
            </a:r>
            <a:r>
              <a:rPr lang="da-DK" sz="2400" err="1"/>
              <a:t>microchips</a:t>
            </a:r>
            <a:endParaRPr lang="da-DK" sz="2400"/>
          </a:p>
          <a:p>
            <a:r>
              <a:rPr lang="da-DK" sz="2400"/>
              <a:t>Punch </a:t>
            </a:r>
            <a:r>
              <a:rPr lang="da-DK" sz="2400" err="1"/>
              <a:t>cards</a:t>
            </a:r>
            <a:r>
              <a:rPr lang="da-DK" sz="2400"/>
              <a:t>, </a:t>
            </a:r>
            <a:r>
              <a:rPr lang="da-DK" sz="2400" err="1"/>
              <a:t>later</a:t>
            </a:r>
            <a:r>
              <a:rPr lang="da-DK" sz="2400"/>
              <a:t> </a:t>
            </a:r>
            <a:r>
              <a:rPr lang="da-DK" sz="2400" err="1"/>
              <a:t>magnetic</a:t>
            </a:r>
            <a:r>
              <a:rPr lang="da-DK" sz="2400"/>
              <a:t> tape</a:t>
            </a:r>
          </a:p>
          <a:p>
            <a:r>
              <a:rPr lang="da-DK" sz="2400"/>
              <a:t>Programming </a:t>
            </a:r>
            <a:r>
              <a:rPr lang="da-DK" sz="2400" err="1"/>
              <a:t>languages</a:t>
            </a:r>
            <a:endParaRPr lang="da-DK" sz="2400"/>
          </a:p>
          <a:p>
            <a:r>
              <a:rPr lang="da-DK" sz="2400"/>
              <a:t>Operating systems</a:t>
            </a:r>
          </a:p>
          <a:p>
            <a:r>
              <a:rPr lang="da-DK" sz="2400"/>
              <a:t>Price drop, </a:t>
            </a:r>
            <a:r>
              <a:rPr lang="da-DK" sz="2400" err="1"/>
              <a:t>capacity</a:t>
            </a:r>
            <a:r>
              <a:rPr lang="da-DK" sz="2400"/>
              <a:t> and speed </a:t>
            </a:r>
            <a:r>
              <a:rPr lang="da-DK" sz="2400" err="1"/>
              <a:t>increase</a:t>
            </a:r>
            <a:endParaRPr lang="da-DK" sz="2400"/>
          </a:p>
          <a:p>
            <a:r>
              <a:rPr lang="da-DK" sz="2400"/>
              <a:t>More </a:t>
            </a:r>
            <a:r>
              <a:rPr lang="da-DK" sz="2400" err="1"/>
              <a:t>commercial</a:t>
            </a:r>
            <a:r>
              <a:rPr lang="da-DK" sz="2400"/>
              <a:t> </a:t>
            </a:r>
            <a:r>
              <a:rPr lang="da-DK" sz="2400" err="1"/>
              <a:t>use</a:t>
            </a:r>
            <a:r>
              <a:rPr lang="da-DK" sz="2400"/>
              <a:t> (banks, </a:t>
            </a:r>
            <a:r>
              <a:rPr lang="da-DK" sz="2400" err="1"/>
              <a:t>insurance</a:t>
            </a:r>
            <a:r>
              <a:rPr lang="da-DK" sz="2400"/>
              <a:t>,…)</a:t>
            </a:r>
          </a:p>
          <a:p>
            <a:r>
              <a:rPr lang="da-DK" sz="2400"/>
              <a:t>Space </a:t>
            </a:r>
            <a:r>
              <a:rPr lang="da-DK" sz="2400" err="1"/>
              <a:t>industry</a:t>
            </a:r>
            <a:endParaRPr lang="da-DK" sz="2400"/>
          </a:p>
          <a:p>
            <a:r>
              <a:rPr lang="da-DK" sz="2400"/>
              <a:t>Pocket </a:t>
            </a:r>
            <a:r>
              <a:rPr lang="da-DK" sz="2400" err="1"/>
              <a:t>calculators</a:t>
            </a:r>
            <a:r>
              <a:rPr lang="da-DK" sz="2400"/>
              <a:t>…</a:t>
            </a:r>
          </a:p>
        </p:txBody>
      </p:sp>
      <p:pic>
        <p:nvPicPr>
          <p:cNvPr id="6146" name="Picture 2" descr="See Apollo Mission Control restored to look like it's 1969 - CNN Video">
            <a:extLst>
              <a:ext uri="{FF2B5EF4-FFF2-40B4-BE49-F238E27FC236}">
                <a16:creationId xmlns:a16="http://schemas.microsoft.com/office/drawing/2014/main" id="{6CE68E4C-EF9A-D0A6-704A-1726C9EA05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6" r="21545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7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7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12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58EAED0-0402-79BB-9686-EC6B26C1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/>
              <a:t>1975 - 1990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708DBF-0D9E-2337-E7B1-CCE3AFDB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3"/>
            <a:ext cx="5066885" cy="3908586"/>
          </a:xfrm>
        </p:spPr>
        <p:txBody>
          <a:bodyPr>
            <a:normAutofit/>
          </a:bodyPr>
          <a:lstStyle/>
          <a:p>
            <a:r>
              <a:rPr lang="da-DK" sz="2000" dirty="0"/>
              <a:t>Prices still drop (fast), and </a:t>
            </a:r>
            <a:r>
              <a:rPr lang="da-DK" sz="2000" dirty="0" err="1"/>
              <a:t>capacity</a:t>
            </a:r>
            <a:r>
              <a:rPr lang="da-DK" sz="2000" dirty="0"/>
              <a:t>/speed still </a:t>
            </a:r>
            <a:r>
              <a:rPr lang="da-DK" sz="2000" dirty="0" err="1"/>
              <a:t>increases</a:t>
            </a:r>
            <a:r>
              <a:rPr lang="da-DK" sz="2000" dirty="0"/>
              <a:t> (fast)</a:t>
            </a:r>
          </a:p>
          <a:p>
            <a:r>
              <a:rPr lang="da-DK" sz="2000" dirty="0"/>
              <a:t>First products </a:t>
            </a:r>
            <a:r>
              <a:rPr lang="da-DK" sz="2000" dirty="0" err="1"/>
              <a:t>aimed</a:t>
            </a:r>
            <a:r>
              <a:rPr lang="da-DK" sz="2000" dirty="0"/>
              <a:t> at private </a:t>
            </a:r>
            <a:r>
              <a:rPr lang="da-DK" sz="2000" dirty="0" err="1"/>
              <a:t>consumers</a:t>
            </a:r>
            <a:r>
              <a:rPr lang="da-DK" sz="2000" dirty="0"/>
              <a:t> and small </a:t>
            </a:r>
            <a:r>
              <a:rPr lang="da-DK" sz="2000" dirty="0" err="1"/>
              <a:t>businesses</a:t>
            </a:r>
            <a:endParaRPr lang="da-DK" sz="2000" dirty="0"/>
          </a:p>
          <a:p>
            <a:r>
              <a:rPr lang="da-DK" sz="2000" dirty="0"/>
              <a:t>IBM Personal Computer (</a:t>
            </a:r>
            <a:r>
              <a:rPr lang="da-DK" sz="2000" dirty="0" err="1"/>
              <a:t>about</a:t>
            </a:r>
            <a:r>
              <a:rPr lang="da-DK" sz="2000" dirty="0"/>
              <a:t> 50.000 kr.)</a:t>
            </a:r>
          </a:p>
          <a:p>
            <a:r>
              <a:rPr lang="da-DK" sz="2000" dirty="0"/>
              <a:t>ZX </a:t>
            </a:r>
            <a:r>
              <a:rPr lang="da-DK" sz="2000" dirty="0" err="1"/>
              <a:t>Spectrum</a:t>
            </a:r>
            <a:r>
              <a:rPr lang="da-DK" sz="2000" dirty="0"/>
              <a:t>, Commodore 64</a:t>
            </a:r>
          </a:p>
          <a:p>
            <a:r>
              <a:rPr lang="da-DK" sz="2000" dirty="0"/>
              <a:t>PC </a:t>
            </a:r>
            <a:r>
              <a:rPr lang="da-DK" sz="2000" dirty="0" err="1"/>
              <a:t>down</a:t>
            </a:r>
            <a:r>
              <a:rPr lang="da-DK" sz="2000" dirty="0"/>
              <a:t> to 15.000 kr. in </a:t>
            </a:r>
            <a:r>
              <a:rPr lang="da-DK" sz="2000" dirty="0" err="1"/>
              <a:t>late</a:t>
            </a:r>
            <a:r>
              <a:rPr lang="da-DK" sz="2000" dirty="0"/>
              <a:t> 80’s</a:t>
            </a:r>
          </a:p>
          <a:p>
            <a:r>
              <a:rPr lang="da-DK" sz="2000" dirty="0"/>
              <a:t>1989: Tim-Berners Lee (CERN) </a:t>
            </a:r>
            <a:r>
              <a:rPr lang="da-DK" sz="2000" dirty="0" err="1"/>
              <a:t>lay</a:t>
            </a:r>
            <a:r>
              <a:rPr lang="da-DK" sz="2000" dirty="0"/>
              <a:t> </a:t>
            </a:r>
            <a:r>
              <a:rPr lang="da-DK" sz="2000" dirty="0" err="1"/>
              <a:t>foundation</a:t>
            </a:r>
            <a:r>
              <a:rPr lang="da-DK" sz="2000" dirty="0"/>
              <a:t> for WWW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IBM PC (model 5150)">
            <a:extLst>
              <a:ext uri="{FF2B5EF4-FFF2-40B4-BE49-F238E27FC236}">
                <a16:creationId xmlns:a16="http://schemas.microsoft.com/office/drawing/2014/main" id="{C025C993-9D69-F534-A7A4-3CDF72C8D6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r="16582"/>
          <a:stretch/>
        </p:blipFill>
        <p:spPr bwMode="auto">
          <a:xfrm>
            <a:off x="6974214" y="755312"/>
            <a:ext cx="4447491" cy="534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384CED-9CB5-5E92-C289-10159B6C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/>
              <a:t>1990 - 2000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77B4957-BF0F-8BF9-14A2-458AF94C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3"/>
            <a:ext cx="5066885" cy="3908586"/>
          </a:xfrm>
        </p:spPr>
        <p:txBody>
          <a:bodyPr>
            <a:normAutofit/>
          </a:bodyPr>
          <a:lstStyle/>
          <a:p>
            <a:r>
              <a:rPr lang="da-DK" sz="2000"/>
              <a:t>PCs for the masses…</a:t>
            </a:r>
          </a:p>
          <a:p>
            <a:r>
              <a:rPr lang="da-DK" sz="2000"/>
              <a:t>Windows, browsers</a:t>
            </a:r>
          </a:p>
          <a:p>
            <a:r>
              <a:rPr lang="da-DK" sz="2000"/>
              <a:t>Proliferation of digitalisation in public and private sector</a:t>
            </a:r>
          </a:p>
          <a:p>
            <a:r>
              <a:rPr lang="da-DK" sz="2000"/>
              <a:t>Mobile phones (Nokia)</a:t>
            </a:r>
          </a:p>
          <a:p>
            <a:r>
              <a:rPr lang="da-DK" sz="2000" i="1"/>
              <a:t>Internet Bubble</a:t>
            </a:r>
            <a:r>
              <a:rPr lang="da-DK" sz="2000"/>
              <a:t> 1995-2000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Billedresultat for nokia unbreakable phone">
            <a:extLst>
              <a:ext uri="{FF2B5EF4-FFF2-40B4-BE49-F238E27FC236}">
                <a16:creationId xmlns:a16="http://schemas.microsoft.com/office/drawing/2014/main" id="{01C5F411-A3A1-14CB-586C-A3027BBAC8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2" r="8348" b="2"/>
          <a:stretch/>
        </p:blipFill>
        <p:spPr bwMode="auto">
          <a:xfrm>
            <a:off x="6974214" y="755312"/>
            <a:ext cx="4447491" cy="5347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50232" cy="6813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08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4F13AE-87C5-84FB-37C6-B3D6E8CE8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a-DK" dirty="0"/>
              <a:t>2000 - 2010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6A78B1-EF58-E7EE-BAE7-7380C7EF4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a-DK" sz="2400"/>
              <a:t>Rapid increase in homes with PC and internet access</a:t>
            </a:r>
          </a:p>
          <a:p>
            <a:r>
              <a:rPr lang="da-DK" sz="2400"/>
              <a:t>Web 2.0: Users create content (Facebook, YouTube,…)</a:t>
            </a:r>
          </a:p>
          <a:p>
            <a:r>
              <a:rPr lang="da-DK" sz="2400"/>
              <a:t>Internet access through other devices (access more important than device)</a:t>
            </a:r>
          </a:p>
          <a:p>
            <a:r>
              <a:rPr lang="da-DK" sz="2400"/>
              <a:t>iPhone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4365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98A415B-55A5-6365-7A19-AC38040B8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70637" y="2857501"/>
            <a:ext cx="429698" cy="114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9795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EAF74B9-78FB-F256-6481-14B5654A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2010 -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2C57836-CECE-5481-DAF3-8A086119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dirty="0" err="1"/>
              <a:t>Everyone</a:t>
            </a:r>
            <a:r>
              <a:rPr lang="da-DK" dirty="0"/>
              <a:t> is online (</a:t>
            </a:r>
            <a:r>
              <a:rPr lang="da-DK" dirty="0" err="1"/>
              <a:t>almost</a:t>
            </a:r>
            <a:r>
              <a:rPr lang="da-DK" dirty="0"/>
              <a:t>…)</a:t>
            </a:r>
          </a:p>
          <a:p>
            <a:r>
              <a:rPr lang="da-DK" dirty="0" err="1"/>
              <a:t>Everything</a:t>
            </a:r>
            <a:r>
              <a:rPr lang="da-DK" dirty="0"/>
              <a:t> is online (</a:t>
            </a:r>
            <a:r>
              <a:rPr lang="da-DK" dirty="0" err="1"/>
              <a:t>well</a:t>
            </a:r>
            <a:r>
              <a:rPr lang="da-DK" dirty="0"/>
              <a:t>…)</a:t>
            </a:r>
          </a:p>
          <a:p>
            <a:r>
              <a:rPr lang="da-DK" dirty="0" err="1"/>
              <a:t>Digitalisation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endParaRPr lang="da-DK" dirty="0"/>
          </a:p>
          <a:p>
            <a:r>
              <a:rPr lang="da-DK" dirty="0" err="1"/>
              <a:t>Renewed</a:t>
            </a:r>
            <a:r>
              <a:rPr lang="da-DK" dirty="0"/>
              <a:t> </a:t>
            </a:r>
            <a:r>
              <a:rPr lang="da-DK" dirty="0" err="1"/>
              <a:t>interest</a:t>
            </a:r>
            <a:r>
              <a:rPr lang="da-DK" dirty="0"/>
              <a:t> in AI and VR</a:t>
            </a:r>
          </a:p>
          <a:p>
            <a:r>
              <a:rPr lang="da-DK" dirty="0" err="1"/>
              <a:t>Robotics</a:t>
            </a:r>
            <a:endParaRPr lang="da-DK" dirty="0"/>
          </a:p>
          <a:p>
            <a:r>
              <a:rPr lang="da-DK" dirty="0"/>
              <a:t>IT </a:t>
            </a:r>
            <a:r>
              <a:rPr lang="da-DK" dirty="0" err="1"/>
              <a:t>permeates</a:t>
            </a:r>
            <a:r>
              <a:rPr lang="da-DK" dirty="0"/>
              <a:t> out lives – for </a:t>
            </a:r>
            <a:r>
              <a:rPr lang="da-DK" dirty="0" err="1"/>
              <a:t>better</a:t>
            </a:r>
            <a:r>
              <a:rPr lang="da-DK" dirty="0"/>
              <a:t> or </a:t>
            </a:r>
            <a:r>
              <a:rPr lang="da-DK" dirty="0" err="1"/>
              <a:t>worse</a:t>
            </a:r>
            <a:r>
              <a:rPr lang="da-DK" dirty="0"/>
              <a:t>…</a:t>
            </a:r>
          </a:p>
          <a:p>
            <a:endParaRPr lang="da-DK" dirty="0"/>
          </a:p>
        </p:txBody>
      </p:sp>
      <p:pic>
        <p:nvPicPr>
          <p:cNvPr id="4" name="Picture 2" descr="Billedresultat for vr">
            <a:extLst>
              <a:ext uri="{FF2B5EF4-FFF2-40B4-BE49-F238E27FC236}">
                <a16:creationId xmlns:a16="http://schemas.microsoft.com/office/drawing/2014/main" id="{F3606EC9-C67A-A291-B522-405673D926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6" r="24285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98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2" name="Rectangle 718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C4747A-6BAD-3BD8-CE41-320CE19E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AI to-do list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9205E0-AB81-7A55-7947-FAC1E4D3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Beat humans at</a:t>
            </a:r>
          </a:p>
          <a:p>
            <a:pPr lvl="1"/>
            <a:r>
              <a:rPr lang="da-DK"/>
              <a:t>Chess (1997)</a:t>
            </a:r>
          </a:p>
          <a:p>
            <a:pPr lvl="1"/>
            <a:r>
              <a:rPr lang="da-DK"/>
              <a:t>Jeopardy (2011)</a:t>
            </a:r>
          </a:p>
          <a:p>
            <a:pPr lvl="1"/>
            <a:r>
              <a:rPr lang="da-DK"/>
              <a:t>Go (2016)</a:t>
            </a:r>
          </a:p>
          <a:p>
            <a:pPr lvl="1"/>
            <a:r>
              <a:rPr lang="da-DK"/>
              <a:t>Protein Folding (2021)</a:t>
            </a:r>
          </a:p>
          <a:p>
            <a:pPr lvl="1"/>
            <a:r>
              <a:rPr lang="da-DK"/>
              <a:t>…?</a:t>
            </a:r>
          </a:p>
        </p:txBody>
      </p:sp>
      <p:pic>
        <p:nvPicPr>
          <p:cNvPr id="7170" name="Picture 2" descr="DeepMind's new AI can perform over 600 tasks, from playing games to  controlling robots | TechCrunch">
            <a:extLst>
              <a:ext uri="{FF2B5EF4-FFF2-40B4-BE49-F238E27FC236}">
                <a16:creationId xmlns:a16="http://schemas.microsoft.com/office/drawing/2014/main" id="{40A651E5-F7B2-A717-D3B6-8B254D276E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8" r="18623" b="2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432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6" name="Rectangle 820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C4747A-6BAD-3BD8-CE41-320CE19ED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/>
              <a:t>AI to-do list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A9205E0-AB81-7A55-7947-FAC1E4D3A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Beat humans at</a:t>
            </a:r>
          </a:p>
          <a:p>
            <a:pPr lvl="1"/>
            <a:r>
              <a:rPr lang="da-DK"/>
              <a:t>Chess (1997)</a:t>
            </a:r>
          </a:p>
          <a:p>
            <a:pPr lvl="1"/>
            <a:r>
              <a:rPr lang="da-DK"/>
              <a:t>Jeopardy (2011)</a:t>
            </a:r>
          </a:p>
          <a:p>
            <a:pPr lvl="1"/>
            <a:r>
              <a:rPr lang="da-DK"/>
              <a:t>Go (2016)</a:t>
            </a:r>
          </a:p>
          <a:p>
            <a:pPr lvl="1"/>
            <a:r>
              <a:rPr lang="da-DK"/>
              <a:t>Protein Folding (2021)</a:t>
            </a:r>
          </a:p>
          <a:p>
            <a:pPr lvl="1"/>
            <a:r>
              <a:rPr lang="da-DK"/>
              <a:t>…?</a:t>
            </a:r>
          </a:p>
        </p:txBody>
      </p:sp>
      <p:pic>
        <p:nvPicPr>
          <p:cNvPr id="8194" name="Picture 2" descr="HAL 9000 - Wikipedia, den frie encyklopædi">
            <a:extLst>
              <a:ext uri="{FF2B5EF4-FFF2-40B4-BE49-F238E27FC236}">
                <a16:creationId xmlns:a16="http://schemas.microsoft.com/office/drawing/2014/main" id="{72875E16-4E93-0723-FCF4-AECE5F1C7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1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093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60923-0676-FEE7-6CD3-4CD589DC1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da-DK" b="1" dirty="0"/>
              <a:t>IT - definition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35D6BA7-C3DC-B44F-8422-0B0E583B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Everyone</a:t>
            </a:r>
            <a:r>
              <a:rPr lang="da-DK" sz="2200" dirty="0"/>
              <a:t> </a:t>
            </a:r>
            <a:r>
              <a:rPr lang="da-DK" sz="2200" dirty="0" err="1"/>
              <a:t>knows</a:t>
            </a:r>
            <a:r>
              <a:rPr lang="da-DK" sz="2200" dirty="0"/>
              <a:t> 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u="sng" dirty="0"/>
              <a:t>information</a:t>
            </a:r>
            <a:r>
              <a:rPr lang="da-DK" sz="2200" dirty="0"/>
              <a:t> is…</a:t>
            </a:r>
          </a:p>
          <a:p>
            <a:r>
              <a:rPr lang="da-DK" sz="2200" dirty="0"/>
              <a:t>A bit </a:t>
            </a:r>
            <a:r>
              <a:rPr lang="da-DK" sz="2200" dirty="0" err="1"/>
              <a:t>formalized</a:t>
            </a:r>
            <a:r>
              <a:rPr lang="da-DK" sz="2200" dirty="0"/>
              <a:t>:</a:t>
            </a:r>
          </a:p>
          <a:p>
            <a:pPr lvl="1"/>
            <a:r>
              <a:rPr lang="da-DK" sz="2200" b="1" dirty="0"/>
              <a:t>Data</a:t>
            </a:r>
            <a:r>
              <a:rPr lang="da-DK" sz="2200" dirty="0"/>
              <a:t>: a set of </a:t>
            </a:r>
            <a:r>
              <a:rPr lang="da-DK" sz="2200" dirty="0" err="1"/>
              <a:t>specific</a:t>
            </a:r>
            <a:r>
              <a:rPr lang="da-DK" sz="2200" dirty="0"/>
              <a:t> </a:t>
            </a:r>
            <a:r>
              <a:rPr lang="da-DK" sz="2200" dirty="0" err="1"/>
              <a:t>values</a:t>
            </a:r>
            <a:r>
              <a:rPr lang="da-DK" sz="2200" dirty="0"/>
              <a:t>, </a:t>
            </a:r>
            <a:r>
              <a:rPr lang="da-DK" sz="2200" dirty="0" err="1"/>
              <a:t>e.g</a:t>
            </a:r>
            <a:r>
              <a:rPr lang="da-DK" sz="2200" dirty="0"/>
              <a:t>. </a:t>
            </a:r>
            <a:r>
              <a:rPr lang="da-DK" sz="2200" i="1" dirty="0"/>
              <a:t>0010010011</a:t>
            </a:r>
          </a:p>
          <a:p>
            <a:pPr lvl="1"/>
            <a:r>
              <a:rPr lang="da-DK" sz="2200" b="1" dirty="0"/>
              <a:t>Information</a:t>
            </a:r>
            <a:r>
              <a:rPr lang="da-DK" sz="2200" dirty="0"/>
              <a:t>: </a:t>
            </a:r>
            <a:r>
              <a:rPr lang="da-DK" sz="2200" dirty="0" err="1"/>
              <a:t>what</a:t>
            </a:r>
            <a:r>
              <a:rPr lang="da-DK" sz="2200" dirty="0"/>
              <a:t>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interpret</a:t>
            </a:r>
            <a:r>
              <a:rPr lang="da-DK" sz="2200" dirty="0"/>
              <a:t> data as </a:t>
            </a:r>
            <a:r>
              <a:rPr lang="da-DK" sz="2200" dirty="0" err="1"/>
              <a:t>repre-senting</a:t>
            </a:r>
            <a:r>
              <a:rPr lang="da-DK" sz="2200" dirty="0"/>
              <a:t>, given a </a:t>
            </a:r>
            <a:r>
              <a:rPr lang="da-DK" sz="2200" dirty="0" err="1"/>
              <a:t>specific</a:t>
            </a:r>
            <a:r>
              <a:rPr lang="da-DK" sz="2200" dirty="0"/>
              <a:t> </a:t>
            </a:r>
            <a:r>
              <a:rPr lang="da-DK" sz="2200" dirty="0" err="1"/>
              <a:t>context</a:t>
            </a:r>
            <a:endParaRPr lang="da-DK" sz="2200" dirty="0"/>
          </a:p>
          <a:p>
            <a:r>
              <a:rPr lang="da-DK" sz="2200" dirty="0"/>
              <a:t>A </a:t>
            </a:r>
            <a:r>
              <a:rPr lang="da-DK" sz="2200" dirty="0" err="1"/>
              <a:t>sequence</a:t>
            </a:r>
            <a:r>
              <a:rPr lang="da-DK" sz="2200" dirty="0"/>
              <a:t> of 0 and 1 </a:t>
            </a:r>
            <a:r>
              <a:rPr lang="da-DK" sz="2200" dirty="0" err="1"/>
              <a:t>might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interpreted</a:t>
            </a:r>
            <a:r>
              <a:rPr lang="da-DK" sz="2200" dirty="0"/>
              <a:t> as a </a:t>
            </a:r>
            <a:r>
              <a:rPr lang="da-DK" sz="2200" dirty="0" err="1"/>
              <a:t>text</a:t>
            </a:r>
            <a:r>
              <a:rPr lang="da-DK" sz="2200" dirty="0"/>
              <a:t>, an image, </a:t>
            </a:r>
            <a:r>
              <a:rPr lang="da-DK" sz="2200" dirty="0" err="1"/>
              <a:t>music</a:t>
            </a:r>
            <a:r>
              <a:rPr lang="da-DK" sz="2200" dirty="0"/>
              <a:t>, video etc..</a:t>
            </a:r>
          </a:p>
          <a:p>
            <a:r>
              <a:rPr lang="da-DK" sz="2200" dirty="0"/>
              <a:t>A computer on </a:t>
            </a:r>
            <a:r>
              <a:rPr lang="da-DK" sz="2200" dirty="0" err="1"/>
              <a:t>works</a:t>
            </a:r>
            <a:r>
              <a:rPr lang="da-DK" sz="2200" dirty="0"/>
              <a:t> on </a:t>
            </a:r>
            <a:r>
              <a:rPr lang="da-DK" sz="2200" dirty="0" err="1"/>
              <a:t>binary</a:t>
            </a:r>
            <a:r>
              <a:rPr lang="da-DK" sz="2200" dirty="0"/>
              <a:t> data: 0’s and 1’s.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04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81CBA226-C51E-0A96-103F-DBF77346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318" y="2857501"/>
            <a:ext cx="414336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8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026AF-7E76-F259-65A3-BFB2871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1A6D1C-BBD2-3703-0AF3-14179762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produce</a:t>
            </a:r>
            <a:r>
              <a:rPr lang="da-DK"/>
              <a:t> information in </a:t>
            </a:r>
            <a:r>
              <a:rPr lang="da-DK" err="1"/>
              <a:t>order</a:t>
            </a:r>
            <a:r>
              <a:rPr lang="da-DK"/>
              <a:t> to </a:t>
            </a:r>
            <a:r>
              <a:rPr lang="da-DK" b="1" err="1"/>
              <a:t>communicate</a:t>
            </a:r>
            <a:endParaRPr lang="da-DK" b="1"/>
          </a:p>
          <a:p>
            <a:r>
              <a:rPr lang="da-DK" err="1"/>
              <a:t>We</a:t>
            </a:r>
            <a:r>
              <a:rPr lang="da-DK"/>
              <a:t> </a:t>
            </a:r>
            <a:r>
              <a:rPr lang="da-DK" err="1"/>
              <a:t>want</a:t>
            </a:r>
            <a:r>
              <a:rPr lang="da-DK"/>
              <a:t> to </a:t>
            </a:r>
            <a:r>
              <a:rPr lang="da-DK" err="1"/>
              <a:t>communicate</a:t>
            </a:r>
            <a:endParaRPr lang="da-DK"/>
          </a:p>
          <a:p>
            <a:pPr lvl="1"/>
            <a:r>
              <a:rPr lang="da-DK" dirty="0"/>
              <a:t>With </a:t>
            </a:r>
            <a:r>
              <a:rPr lang="da-DK" dirty="0" err="1"/>
              <a:t>our</a:t>
            </a:r>
            <a:r>
              <a:rPr lang="da-DK" dirty="0"/>
              <a:t> (future) selves</a:t>
            </a:r>
          </a:p>
          <a:p>
            <a:pPr lvl="1"/>
            <a:r>
              <a:rPr lang="da-DK" dirty="0"/>
              <a:t>With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humans</a:t>
            </a:r>
            <a:endParaRPr lang="da-DK" dirty="0"/>
          </a:p>
          <a:p>
            <a:pPr lvl="1"/>
            <a:r>
              <a:rPr lang="da-DK" dirty="0"/>
              <a:t>With computer systems</a:t>
            </a:r>
          </a:p>
          <a:p>
            <a:pPr lvl="1"/>
            <a:r>
              <a:rPr lang="da-DK" dirty="0" err="1"/>
              <a:t>Across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and time</a:t>
            </a:r>
          </a:p>
        </p:txBody>
      </p:sp>
      <p:pic>
        <p:nvPicPr>
          <p:cNvPr id="1026" name="Picture 2" descr="3d model of telegraph">
            <a:extLst>
              <a:ext uri="{FF2B5EF4-FFF2-40B4-BE49-F238E27FC236}">
                <a16:creationId xmlns:a16="http://schemas.microsoft.com/office/drawing/2014/main" id="{80B8890A-4A75-C17C-E5C6-F5ADBC9CC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31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4026AF-7E76-F259-65A3-BFB2871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Information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A1A6D1C-BBD2-3703-0AF3-14179762C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Our</a:t>
            </a:r>
            <a:r>
              <a:rPr lang="da-DK"/>
              <a:t> </a:t>
            </a:r>
            <a:r>
              <a:rPr lang="da-DK" err="1"/>
              <a:t>ability</a:t>
            </a:r>
            <a:r>
              <a:rPr lang="da-DK"/>
              <a:t> to </a:t>
            </a:r>
            <a:r>
              <a:rPr lang="da-DK" err="1"/>
              <a:t>communicate</a:t>
            </a:r>
            <a:r>
              <a:rPr lang="da-DK"/>
              <a:t> </a:t>
            </a:r>
            <a:r>
              <a:rPr lang="da-DK" err="1"/>
              <a:t>complex</a:t>
            </a:r>
            <a:r>
              <a:rPr lang="da-DK"/>
              <a:t> information enables </a:t>
            </a:r>
            <a:r>
              <a:rPr lang="da-DK" err="1"/>
              <a:t>us</a:t>
            </a:r>
            <a:r>
              <a:rPr lang="da-DK"/>
              <a:t> to </a:t>
            </a:r>
            <a:r>
              <a:rPr lang="da-DK" err="1"/>
              <a:t>create</a:t>
            </a:r>
            <a:r>
              <a:rPr lang="da-DK"/>
              <a:t> </a:t>
            </a:r>
            <a:r>
              <a:rPr lang="da-DK" b="1" err="1"/>
              <a:t>culture</a:t>
            </a:r>
            <a:r>
              <a:rPr lang="da-DK"/>
              <a:t>, and </a:t>
            </a:r>
            <a:r>
              <a:rPr lang="da-DK" b="1" err="1"/>
              <a:t>preserve</a:t>
            </a:r>
            <a:r>
              <a:rPr lang="da-DK"/>
              <a:t> </a:t>
            </a:r>
            <a:r>
              <a:rPr lang="da-DK" b="1" err="1"/>
              <a:t>knowledge</a:t>
            </a:r>
            <a:r>
              <a:rPr lang="da-DK"/>
              <a:t> </a:t>
            </a:r>
            <a:r>
              <a:rPr lang="da-DK" err="1"/>
              <a:t>across</a:t>
            </a:r>
            <a:r>
              <a:rPr lang="da-DK"/>
              <a:t> generations</a:t>
            </a:r>
          </a:p>
        </p:txBody>
      </p:sp>
      <p:pic>
        <p:nvPicPr>
          <p:cNvPr id="2050" name="Picture 2" descr="Rock Cave Paintings. Ancient Painting. 2, Digital Arts by Radiy Bohem |  Artmajeur">
            <a:extLst>
              <a:ext uri="{FF2B5EF4-FFF2-40B4-BE49-F238E27FC236}">
                <a16:creationId xmlns:a16="http://schemas.microsoft.com/office/drawing/2014/main" id="{346F241B-FB6B-DC1E-D886-C11BE140C7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4" r="10165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18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7044976-4CF8-2564-3520-878CC0DE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Technology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38B04E-864B-24FA-1F0B-ECD03F4FE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Information and </a:t>
            </a:r>
            <a:r>
              <a:rPr lang="da-DK" b="1" err="1"/>
              <a:t>technology</a:t>
            </a:r>
            <a:r>
              <a:rPr lang="da-DK"/>
              <a:t> </a:t>
            </a:r>
            <a:r>
              <a:rPr lang="da-DK" err="1"/>
              <a:t>are</a:t>
            </a:r>
            <a:r>
              <a:rPr lang="da-DK"/>
              <a:t> (of </a:t>
            </a:r>
            <a:r>
              <a:rPr lang="da-DK" err="1"/>
              <a:t>course</a:t>
            </a:r>
            <a:r>
              <a:rPr lang="da-DK"/>
              <a:t>) </a:t>
            </a:r>
            <a:r>
              <a:rPr lang="da-DK" err="1"/>
              <a:t>strongly</a:t>
            </a:r>
            <a:r>
              <a:rPr lang="da-DK"/>
              <a:t> </a:t>
            </a:r>
            <a:r>
              <a:rPr lang="da-DK" err="1"/>
              <a:t>connected</a:t>
            </a:r>
            <a:endParaRPr lang="da-DK"/>
          </a:p>
          <a:p>
            <a:r>
              <a:rPr lang="da-DK"/>
              <a:t>More </a:t>
            </a:r>
            <a:r>
              <a:rPr lang="da-DK" err="1"/>
              <a:t>advanced</a:t>
            </a:r>
            <a:r>
              <a:rPr lang="da-DK"/>
              <a:t> </a:t>
            </a:r>
            <a:r>
              <a:rPr lang="da-DK" err="1"/>
              <a:t>technology</a:t>
            </a:r>
            <a:r>
              <a:rPr lang="da-DK"/>
              <a:t> enables more </a:t>
            </a:r>
            <a:r>
              <a:rPr lang="da-DK" err="1"/>
              <a:t>complex</a:t>
            </a:r>
            <a:r>
              <a:rPr lang="da-DK"/>
              <a:t> and </a:t>
            </a:r>
            <a:r>
              <a:rPr lang="da-DK" err="1"/>
              <a:t>voluminous</a:t>
            </a:r>
            <a:r>
              <a:rPr lang="da-DK"/>
              <a:t> </a:t>
            </a:r>
            <a:r>
              <a:rPr lang="da-DK" err="1"/>
              <a:t>communication</a:t>
            </a:r>
            <a:endParaRPr lang="da-DK"/>
          </a:p>
        </p:txBody>
      </p:sp>
      <p:pic>
        <p:nvPicPr>
          <p:cNvPr id="3074" name="Picture 2" descr="Seven Ways the Printing Press Changed the World – Kapasari">
            <a:extLst>
              <a:ext uri="{FF2B5EF4-FFF2-40B4-BE49-F238E27FC236}">
                <a16:creationId xmlns:a16="http://schemas.microsoft.com/office/drawing/2014/main" id="{AE157E39-779E-E19F-C067-84C27E578A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9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68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8C8E35-1FB9-0645-4CE5-D92BCAB4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Ages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724DC1-9E7D-409E-0138-0AC15EA93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b="1" err="1"/>
              <a:t>Pre-mechanical</a:t>
            </a:r>
            <a:r>
              <a:rPr lang="da-DK"/>
              <a:t> ( – 1450)</a:t>
            </a:r>
          </a:p>
          <a:p>
            <a:r>
              <a:rPr lang="da-DK" b="1" err="1"/>
              <a:t>Mechanical</a:t>
            </a:r>
            <a:r>
              <a:rPr lang="da-DK"/>
              <a:t> (1450 – 1840)</a:t>
            </a:r>
          </a:p>
          <a:p>
            <a:r>
              <a:rPr lang="da-DK" b="1" err="1"/>
              <a:t>Elektro-mechanical</a:t>
            </a:r>
            <a:r>
              <a:rPr lang="da-DK"/>
              <a:t> (1840 – 1940)</a:t>
            </a:r>
          </a:p>
          <a:p>
            <a:r>
              <a:rPr lang="da-DK" b="1"/>
              <a:t>Electronic</a:t>
            </a:r>
            <a:r>
              <a:rPr lang="da-DK"/>
              <a:t> (1940 - )</a:t>
            </a:r>
          </a:p>
        </p:txBody>
      </p:sp>
      <p:pic>
        <p:nvPicPr>
          <p:cNvPr id="5" name="Picture 4" descr="Close-up of train wheels">
            <a:extLst>
              <a:ext uri="{FF2B5EF4-FFF2-40B4-BE49-F238E27FC236}">
                <a16:creationId xmlns:a16="http://schemas.microsoft.com/office/drawing/2014/main" id="{6D6879A7-85A8-0742-997D-E5F8C803D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30" r="25219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52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E9B3C0-4C87-404D-C799-3C7E46BAC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3622"/>
            <a:ext cx="5323531" cy="1330843"/>
          </a:xfrm>
        </p:spPr>
        <p:txBody>
          <a:bodyPr>
            <a:normAutofit/>
          </a:bodyPr>
          <a:lstStyle/>
          <a:p>
            <a:r>
              <a:rPr lang="da-DK" b="1" err="1"/>
              <a:t>Pre-mechanical</a:t>
            </a:r>
            <a:r>
              <a:rPr lang="da-DK"/>
              <a:t>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33E54C-18A5-D0B5-57FA-F05BD5CC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3"/>
            <a:ext cx="5066885" cy="3908586"/>
          </a:xfrm>
        </p:spPr>
        <p:txBody>
          <a:bodyPr>
            <a:normAutofit/>
          </a:bodyPr>
          <a:lstStyle/>
          <a:p>
            <a:r>
              <a:rPr lang="da-DK" sz="2000"/>
              <a:t>Languages, alphabets</a:t>
            </a:r>
          </a:p>
          <a:p>
            <a:r>
              <a:rPr lang="da-DK" sz="2000"/>
              <a:t>Writing tools</a:t>
            </a:r>
          </a:p>
          <a:p>
            <a:r>
              <a:rPr lang="da-DK" sz="2000"/>
              <a:t>Hand-written permanent media (books, scrolls, tablets, etc.)</a:t>
            </a:r>
          </a:p>
          <a:p>
            <a:r>
              <a:rPr lang="da-DK" sz="2000"/>
              <a:t>Number systems</a:t>
            </a:r>
          </a:p>
          <a:p>
            <a:r>
              <a:rPr lang="da-DK" sz="2000"/>
              <a:t>First major cultures</a:t>
            </a:r>
          </a:p>
          <a:p>
            <a:r>
              <a:rPr lang="da-DK" sz="2000"/>
              <a:t>Producing (permanent) information is slow…</a:t>
            </a:r>
          </a:p>
          <a:p>
            <a:endParaRPr lang="da-DK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27D684-2832-41BD-AC29-838243B80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4214" y="0"/>
            <a:ext cx="5217786" cy="6858000"/>
          </a:xfrm>
          <a:custGeom>
            <a:avLst/>
            <a:gdLst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275970 w 4897678"/>
              <a:gd name="connsiteY85" fmla="*/ 206812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265072 w 4897678"/>
              <a:gd name="connsiteY84" fmla="*/ 352797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260447 w 4897678"/>
              <a:gd name="connsiteY83" fmla="*/ 449658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03453 w 4897678"/>
              <a:gd name="connsiteY82" fmla="*/ 554481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0408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79125 w 4897678"/>
              <a:gd name="connsiteY87" fmla="*/ 127605 h 6858000"/>
              <a:gd name="connsiteX88" fmla="*/ 1290126 w 4897678"/>
              <a:gd name="connsiteY88" fmla="*/ 68981 h 6858000"/>
              <a:gd name="connsiteX89" fmla="*/ 1296403 w 4897678"/>
              <a:gd name="connsiteY89" fmla="*/ 57111 h 6858000"/>
              <a:gd name="connsiteX90" fmla="*/ 1319538 w 4897678"/>
              <a:gd name="connsiteY90" fmla="*/ 13130 h 6858000"/>
              <a:gd name="connsiteX91" fmla="*/ 1321253 w 4897678"/>
              <a:gd name="connsiteY91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279582 w 4897678"/>
              <a:gd name="connsiteY86" fmla="*/ 140400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296403 w 4897678"/>
              <a:gd name="connsiteY88" fmla="*/ 57111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290126 w 4897678"/>
              <a:gd name="connsiteY87" fmla="*/ 6898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321253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321253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319538 w 4897678"/>
              <a:gd name="connsiteY89" fmla="*/ 13130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49802 w 4897678"/>
              <a:gd name="connsiteY83" fmla="*/ 431787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384212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790693 w 4897678"/>
              <a:gd name="connsiteY39" fmla="*/ 5023013 h 6858000"/>
              <a:gd name="connsiteX40" fmla="*/ 916267 w 4897678"/>
              <a:gd name="connsiteY40" fmla="*/ 4639226 h 6858000"/>
              <a:gd name="connsiteX41" fmla="*/ 960970 w 4897678"/>
              <a:gd name="connsiteY41" fmla="*/ 4458968 h 6858000"/>
              <a:gd name="connsiteX42" fmla="*/ 974467 w 4897678"/>
              <a:gd name="connsiteY42" fmla="*/ 4400454 h 6858000"/>
              <a:gd name="connsiteX43" fmla="*/ 1019252 w 4897678"/>
              <a:gd name="connsiteY43" fmla="*/ 4326337 h 6858000"/>
              <a:gd name="connsiteX44" fmla="*/ 1097435 w 4897678"/>
              <a:gd name="connsiteY44" fmla="*/ 4004432 h 6858000"/>
              <a:gd name="connsiteX45" fmla="*/ 1115477 w 4897678"/>
              <a:gd name="connsiteY45" fmla="*/ 3887430 h 6858000"/>
              <a:gd name="connsiteX46" fmla="*/ 1129980 w 4897678"/>
              <a:gd name="connsiteY46" fmla="*/ 3841018 h 6858000"/>
              <a:gd name="connsiteX47" fmla="*/ 1128054 w 4897678"/>
              <a:gd name="connsiteY47" fmla="*/ 3833633 h 6858000"/>
              <a:gd name="connsiteX48" fmla="*/ 1144766 w 4897678"/>
              <a:gd name="connsiteY48" fmla="*/ 3703595 h 6858000"/>
              <a:gd name="connsiteX49" fmla="*/ 1146269 w 4897678"/>
              <a:gd name="connsiteY49" fmla="*/ 3675779 h 6858000"/>
              <a:gd name="connsiteX50" fmla="*/ 1145250 w 4897678"/>
              <a:gd name="connsiteY50" fmla="*/ 3673177 h 6858000"/>
              <a:gd name="connsiteX51" fmla="*/ 1145144 w 4897678"/>
              <a:gd name="connsiteY51" fmla="*/ 3399727 h 6858000"/>
              <a:gd name="connsiteX52" fmla="*/ 1153102 w 4897678"/>
              <a:gd name="connsiteY52" fmla="*/ 3022588 h 6858000"/>
              <a:gd name="connsiteX53" fmla="*/ 1187493 w 4897678"/>
              <a:gd name="connsiteY53" fmla="*/ 2780324 h 6858000"/>
              <a:gd name="connsiteX54" fmla="*/ 1174471 w 4897678"/>
              <a:gd name="connsiteY54" fmla="*/ 2636046 h 6858000"/>
              <a:gd name="connsiteX55" fmla="*/ 1173030 w 4897678"/>
              <a:gd name="connsiteY55" fmla="*/ 2517573 h 6858000"/>
              <a:gd name="connsiteX56" fmla="*/ 1179971 w 4897678"/>
              <a:gd name="connsiteY56" fmla="*/ 2259305 h 6858000"/>
              <a:gd name="connsiteX57" fmla="*/ 1180091 w 4897678"/>
              <a:gd name="connsiteY57" fmla="*/ 2154737 h 6858000"/>
              <a:gd name="connsiteX58" fmla="*/ 1173497 w 4897678"/>
              <a:gd name="connsiteY58" fmla="*/ 2118139 h 6858000"/>
              <a:gd name="connsiteX59" fmla="*/ 1168754 w 4897678"/>
              <a:gd name="connsiteY59" fmla="*/ 2064932 h 6858000"/>
              <a:gd name="connsiteX60" fmla="*/ 1175360 w 4897678"/>
              <a:gd name="connsiteY60" fmla="*/ 2031780 h 6858000"/>
              <a:gd name="connsiteX61" fmla="*/ 1175420 w 4897678"/>
              <a:gd name="connsiteY61" fmla="*/ 2025741 h 6858000"/>
              <a:gd name="connsiteX62" fmla="*/ 1192392 w 4897678"/>
              <a:gd name="connsiteY62" fmla="*/ 1985855 h 6858000"/>
              <a:gd name="connsiteX63" fmla="*/ 1240537 w 4897678"/>
              <a:gd name="connsiteY63" fmla="*/ 1810891 h 6858000"/>
              <a:gd name="connsiteX64" fmla="*/ 1262324 w 4897678"/>
              <a:gd name="connsiteY64" fmla="*/ 1680343 h 6858000"/>
              <a:gd name="connsiteX65" fmla="*/ 1264475 w 4897678"/>
              <a:gd name="connsiteY65" fmla="*/ 1634781 h 6858000"/>
              <a:gd name="connsiteX66" fmla="*/ 1268425 w 4897678"/>
              <a:gd name="connsiteY66" fmla="*/ 1558391 h 6858000"/>
              <a:gd name="connsiteX67" fmla="*/ 1263100 w 4897678"/>
              <a:gd name="connsiteY67" fmla="*/ 1489998 h 6858000"/>
              <a:gd name="connsiteX68" fmla="*/ 1286195 w 4897678"/>
              <a:gd name="connsiteY68" fmla="*/ 1421105 h 6858000"/>
              <a:gd name="connsiteX69" fmla="*/ 1298315 w 4897678"/>
              <a:gd name="connsiteY69" fmla="*/ 1361656 h 6858000"/>
              <a:gd name="connsiteX70" fmla="*/ 1294008 w 4897678"/>
              <a:gd name="connsiteY70" fmla="*/ 1357170 h 6858000"/>
              <a:gd name="connsiteX71" fmla="*/ 1295031 w 4897678"/>
              <a:gd name="connsiteY71" fmla="*/ 1349556 h 6858000"/>
              <a:gd name="connsiteX72" fmla="*/ 1301170 w 4897678"/>
              <a:gd name="connsiteY72" fmla="*/ 1345177 h 6858000"/>
              <a:gd name="connsiteX73" fmla="*/ 1337115 w 4897678"/>
              <a:gd name="connsiteY73" fmla="*/ 1249089 h 6858000"/>
              <a:gd name="connsiteX74" fmla="*/ 1335308 w 4897678"/>
              <a:gd name="connsiteY74" fmla="*/ 1164961 h 6858000"/>
              <a:gd name="connsiteX75" fmla="*/ 1365049 w 4897678"/>
              <a:gd name="connsiteY75" fmla="*/ 1102487 h 6858000"/>
              <a:gd name="connsiteX76" fmla="*/ 1380977 w 4897678"/>
              <a:gd name="connsiteY76" fmla="*/ 1051638 h 6858000"/>
              <a:gd name="connsiteX77" fmla="*/ 1360650 w 4897678"/>
              <a:gd name="connsiteY77" fmla="*/ 950605 h 6858000"/>
              <a:gd name="connsiteX78" fmla="*/ 1321700 w 4897678"/>
              <a:gd name="connsiteY78" fmla="*/ 890133 h 6858000"/>
              <a:gd name="connsiteX79" fmla="*/ 1306943 w 4897678"/>
              <a:gd name="connsiteY79" fmla="*/ 779617 h 6858000"/>
              <a:gd name="connsiteX80" fmla="*/ 1304115 w 4897678"/>
              <a:gd name="connsiteY80" fmla="*/ 737583 h 6858000"/>
              <a:gd name="connsiteX81" fmla="*/ 1363659 w 4897678"/>
              <a:gd name="connsiteY81" fmla="*/ 600848 h 6858000"/>
              <a:gd name="connsiteX82" fmla="*/ 1357066 w 4897678"/>
              <a:gd name="connsiteY82" fmla="*/ 530653 h 6858000"/>
              <a:gd name="connsiteX83" fmla="*/ 1373630 w 4897678"/>
              <a:gd name="connsiteY83" fmla="*/ 455615 h 6858000"/>
              <a:gd name="connsiteX84" fmla="*/ 1413997 w 4897678"/>
              <a:gd name="connsiteY84" fmla="*/ 334926 h 6858000"/>
              <a:gd name="connsiteX85" fmla="*/ 1442766 w 4897678"/>
              <a:gd name="connsiteY85" fmla="*/ 236597 h 6858000"/>
              <a:gd name="connsiteX86" fmla="*/ 1470206 w 4897678"/>
              <a:gd name="connsiteY86" fmla="*/ 182099 h 6858000"/>
              <a:gd name="connsiteX87" fmla="*/ 1462879 w 4897678"/>
              <a:gd name="connsiteY87" fmla="*/ 128551 h 6858000"/>
              <a:gd name="connsiteX88" fmla="*/ 1481070 w 4897678"/>
              <a:gd name="connsiteY88" fmla="*/ 69025 h 6858000"/>
              <a:gd name="connsiteX89" fmla="*/ 1504205 w 4897678"/>
              <a:gd name="connsiteY89" fmla="*/ 42915 h 6858000"/>
              <a:gd name="connsiteX90" fmla="*/ 1553576 w 4897678"/>
              <a:gd name="connsiteY90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525372 w 4897678"/>
              <a:gd name="connsiteY37" fmla="*/ 4949987 h 6858000"/>
              <a:gd name="connsiteX38" fmla="*/ 779657 w 4897678"/>
              <a:gd name="connsiteY38" fmla="*/ 5057680 h 6858000"/>
              <a:gd name="connsiteX39" fmla="*/ 916267 w 4897678"/>
              <a:gd name="connsiteY39" fmla="*/ 4639226 h 6858000"/>
              <a:gd name="connsiteX40" fmla="*/ 960970 w 4897678"/>
              <a:gd name="connsiteY40" fmla="*/ 4458968 h 6858000"/>
              <a:gd name="connsiteX41" fmla="*/ 974467 w 4897678"/>
              <a:gd name="connsiteY41" fmla="*/ 4400454 h 6858000"/>
              <a:gd name="connsiteX42" fmla="*/ 1019252 w 4897678"/>
              <a:gd name="connsiteY42" fmla="*/ 4326337 h 6858000"/>
              <a:gd name="connsiteX43" fmla="*/ 1097435 w 4897678"/>
              <a:gd name="connsiteY43" fmla="*/ 4004432 h 6858000"/>
              <a:gd name="connsiteX44" fmla="*/ 1115477 w 4897678"/>
              <a:gd name="connsiteY44" fmla="*/ 3887430 h 6858000"/>
              <a:gd name="connsiteX45" fmla="*/ 1129980 w 4897678"/>
              <a:gd name="connsiteY45" fmla="*/ 3841018 h 6858000"/>
              <a:gd name="connsiteX46" fmla="*/ 1128054 w 4897678"/>
              <a:gd name="connsiteY46" fmla="*/ 3833633 h 6858000"/>
              <a:gd name="connsiteX47" fmla="*/ 1144766 w 4897678"/>
              <a:gd name="connsiteY47" fmla="*/ 3703595 h 6858000"/>
              <a:gd name="connsiteX48" fmla="*/ 1146269 w 4897678"/>
              <a:gd name="connsiteY48" fmla="*/ 3675779 h 6858000"/>
              <a:gd name="connsiteX49" fmla="*/ 1145250 w 4897678"/>
              <a:gd name="connsiteY49" fmla="*/ 3673177 h 6858000"/>
              <a:gd name="connsiteX50" fmla="*/ 1145144 w 4897678"/>
              <a:gd name="connsiteY50" fmla="*/ 3399727 h 6858000"/>
              <a:gd name="connsiteX51" fmla="*/ 1153102 w 4897678"/>
              <a:gd name="connsiteY51" fmla="*/ 3022588 h 6858000"/>
              <a:gd name="connsiteX52" fmla="*/ 1187493 w 4897678"/>
              <a:gd name="connsiteY52" fmla="*/ 2780324 h 6858000"/>
              <a:gd name="connsiteX53" fmla="*/ 1174471 w 4897678"/>
              <a:gd name="connsiteY53" fmla="*/ 2636046 h 6858000"/>
              <a:gd name="connsiteX54" fmla="*/ 1173030 w 4897678"/>
              <a:gd name="connsiteY54" fmla="*/ 2517573 h 6858000"/>
              <a:gd name="connsiteX55" fmla="*/ 1179971 w 4897678"/>
              <a:gd name="connsiteY55" fmla="*/ 2259305 h 6858000"/>
              <a:gd name="connsiteX56" fmla="*/ 1180091 w 4897678"/>
              <a:gd name="connsiteY56" fmla="*/ 2154737 h 6858000"/>
              <a:gd name="connsiteX57" fmla="*/ 1173497 w 4897678"/>
              <a:gd name="connsiteY57" fmla="*/ 2118139 h 6858000"/>
              <a:gd name="connsiteX58" fmla="*/ 1168754 w 4897678"/>
              <a:gd name="connsiteY58" fmla="*/ 2064932 h 6858000"/>
              <a:gd name="connsiteX59" fmla="*/ 1175360 w 4897678"/>
              <a:gd name="connsiteY59" fmla="*/ 2031780 h 6858000"/>
              <a:gd name="connsiteX60" fmla="*/ 1175420 w 4897678"/>
              <a:gd name="connsiteY60" fmla="*/ 2025741 h 6858000"/>
              <a:gd name="connsiteX61" fmla="*/ 1192392 w 4897678"/>
              <a:gd name="connsiteY61" fmla="*/ 1985855 h 6858000"/>
              <a:gd name="connsiteX62" fmla="*/ 1240537 w 4897678"/>
              <a:gd name="connsiteY62" fmla="*/ 1810891 h 6858000"/>
              <a:gd name="connsiteX63" fmla="*/ 1262324 w 4897678"/>
              <a:gd name="connsiteY63" fmla="*/ 1680343 h 6858000"/>
              <a:gd name="connsiteX64" fmla="*/ 1264475 w 4897678"/>
              <a:gd name="connsiteY64" fmla="*/ 1634781 h 6858000"/>
              <a:gd name="connsiteX65" fmla="*/ 1268425 w 4897678"/>
              <a:gd name="connsiteY65" fmla="*/ 1558391 h 6858000"/>
              <a:gd name="connsiteX66" fmla="*/ 1263100 w 4897678"/>
              <a:gd name="connsiteY66" fmla="*/ 1489998 h 6858000"/>
              <a:gd name="connsiteX67" fmla="*/ 1286195 w 4897678"/>
              <a:gd name="connsiteY67" fmla="*/ 1421105 h 6858000"/>
              <a:gd name="connsiteX68" fmla="*/ 1298315 w 4897678"/>
              <a:gd name="connsiteY68" fmla="*/ 1361656 h 6858000"/>
              <a:gd name="connsiteX69" fmla="*/ 1294008 w 4897678"/>
              <a:gd name="connsiteY69" fmla="*/ 1357170 h 6858000"/>
              <a:gd name="connsiteX70" fmla="*/ 1295031 w 4897678"/>
              <a:gd name="connsiteY70" fmla="*/ 1349556 h 6858000"/>
              <a:gd name="connsiteX71" fmla="*/ 1301170 w 4897678"/>
              <a:gd name="connsiteY71" fmla="*/ 1345177 h 6858000"/>
              <a:gd name="connsiteX72" fmla="*/ 1337115 w 4897678"/>
              <a:gd name="connsiteY72" fmla="*/ 1249089 h 6858000"/>
              <a:gd name="connsiteX73" fmla="*/ 1335308 w 4897678"/>
              <a:gd name="connsiteY73" fmla="*/ 1164961 h 6858000"/>
              <a:gd name="connsiteX74" fmla="*/ 1365049 w 4897678"/>
              <a:gd name="connsiteY74" fmla="*/ 1102487 h 6858000"/>
              <a:gd name="connsiteX75" fmla="*/ 1380977 w 4897678"/>
              <a:gd name="connsiteY75" fmla="*/ 1051638 h 6858000"/>
              <a:gd name="connsiteX76" fmla="*/ 1360650 w 4897678"/>
              <a:gd name="connsiteY76" fmla="*/ 950605 h 6858000"/>
              <a:gd name="connsiteX77" fmla="*/ 1321700 w 4897678"/>
              <a:gd name="connsiteY77" fmla="*/ 890133 h 6858000"/>
              <a:gd name="connsiteX78" fmla="*/ 1306943 w 4897678"/>
              <a:gd name="connsiteY78" fmla="*/ 779617 h 6858000"/>
              <a:gd name="connsiteX79" fmla="*/ 1304115 w 4897678"/>
              <a:gd name="connsiteY79" fmla="*/ 737583 h 6858000"/>
              <a:gd name="connsiteX80" fmla="*/ 1363659 w 4897678"/>
              <a:gd name="connsiteY80" fmla="*/ 600848 h 6858000"/>
              <a:gd name="connsiteX81" fmla="*/ 1357066 w 4897678"/>
              <a:gd name="connsiteY81" fmla="*/ 530653 h 6858000"/>
              <a:gd name="connsiteX82" fmla="*/ 1373630 w 4897678"/>
              <a:gd name="connsiteY82" fmla="*/ 455615 h 6858000"/>
              <a:gd name="connsiteX83" fmla="*/ 1413997 w 4897678"/>
              <a:gd name="connsiteY83" fmla="*/ 334926 h 6858000"/>
              <a:gd name="connsiteX84" fmla="*/ 1442766 w 4897678"/>
              <a:gd name="connsiteY84" fmla="*/ 236597 h 6858000"/>
              <a:gd name="connsiteX85" fmla="*/ 1470206 w 4897678"/>
              <a:gd name="connsiteY85" fmla="*/ 182099 h 6858000"/>
              <a:gd name="connsiteX86" fmla="*/ 1462879 w 4897678"/>
              <a:gd name="connsiteY86" fmla="*/ 128551 h 6858000"/>
              <a:gd name="connsiteX87" fmla="*/ 1481070 w 4897678"/>
              <a:gd name="connsiteY87" fmla="*/ 69025 h 6858000"/>
              <a:gd name="connsiteX88" fmla="*/ 1504205 w 4897678"/>
              <a:gd name="connsiteY88" fmla="*/ 42915 h 6858000"/>
              <a:gd name="connsiteX89" fmla="*/ 1553576 w 4897678"/>
              <a:gd name="connsiteY89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779657 w 4897678"/>
              <a:gd name="connsiteY37" fmla="*/ 5057680 h 6858000"/>
              <a:gd name="connsiteX38" fmla="*/ 916267 w 4897678"/>
              <a:gd name="connsiteY38" fmla="*/ 4639226 h 6858000"/>
              <a:gd name="connsiteX39" fmla="*/ 960970 w 4897678"/>
              <a:gd name="connsiteY39" fmla="*/ 4458968 h 6858000"/>
              <a:gd name="connsiteX40" fmla="*/ 974467 w 4897678"/>
              <a:gd name="connsiteY40" fmla="*/ 4400454 h 6858000"/>
              <a:gd name="connsiteX41" fmla="*/ 1019252 w 4897678"/>
              <a:gd name="connsiteY41" fmla="*/ 4326337 h 6858000"/>
              <a:gd name="connsiteX42" fmla="*/ 1097435 w 4897678"/>
              <a:gd name="connsiteY42" fmla="*/ 4004432 h 6858000"/>
              <a:gd name="connsiteX43" fmla="*/ 1115477 w 4897678"/>
              <a:gd name="connsiteY43" fmla="*/ 3887430 h 6858000"/>
              <a:gd name="connsiteX44" fmla="*/ 1129980 w 4897678"/>
              <a:gd name="connsiteY44" fmla="*/ 3841018 h 6858000"/>
              <a:gd name="connsiteX45" fmla="*/ 1128054 w 4897678"/>
              <a:gd name="connsiteY45" fmla="*/ 3833633 h 6858000"/>
              <a:gd name="connsiteX46" fmla="*/ 1144766 w 4897678"/>
              <a:gd name="connsiteY46" fmla="*/ 3703595 h 6858000"/>
              <a:gd name="connsiteX47" fmla="*/ 1146269 w 4897678"/>
              <a:gd name="connsiteY47" fmla="*/ 3675779 h 6858000"/>
              <a:gd name="connsiteX48" fmla="*/ 1145250 w 4897678"/>
              <a:gd name="connsiteY48" fmla="*/ 3673177 h 6858000"/>
              <a:gd name="connsiteX49" fmla="*/ 1145144 w 4897678"/>
              <a:gd name="connsiteY49" fmla="*/ 3399727 h 6858000"/>
              <a:gd name="connsiteX50" fmla="*/ 1153102 w 4897678"/>
              <a:gd name="connsiteY50" fmla="*/ 3022588 h 6858000"/>
              <a:gd name="connsiteX51" fmla="*/ 1187493 w 4897678"/>
              <a:gd name="connsiteY51" fmla="*/ 2780324 h 6858000"/>
              <a:gd name="connsiteX52" fmla="*/ 1174471 w 4897678"/>
              <a:gd name="connsiteY52" fmla="*/ 2636046 h 6858000"/>
              <a:gd name="connsiteX53" fmla="*/ 1173030 w 4897678"/>
              <a:gd name="connsiteY53" fmla="*/ 2517573 h 6858000"/>
              <a:gd name="connsiteX54" fmla="*/ 1179971 w 4897678"/>
              <a:gd name="connsiteY54" fmla="*/ 2259305 h 6858000"/>
              <a:gd name="connsiteX55" fmla="*/ 1180091 w 4897678"/>
              <a:gd name="connsiteY55" fmla="*/ 2154737 h 6858000"/>
              <a:gd name="connsiteX56" fmla="*/ 1173497 w 4897678"/>
              <a:gd name="connsiteY56" fmla="*/ 2118139 h 6858000"/>
              <a:gd name="connsiteX57" fmla="*/ 1168754 w 4897678"/>
              <a:gd name="connsiteY57" fmla="*/ 2064932 h 6858000"/>
              <a:gd name="connsiteX58" fmla="*/ 1175360 w 4897678"/>
              <a:gd name="connsiteY58" fmla="*/ 2031780 h 6858000"/>
              <a:gd name="connsiteX59" fmla="*/ 1175420 w 4897678"/>
              <a:gd name="connsiteY59" fmla="*/ 2025741 h 6858000"/>
              <a:gd name="connsiteX60" fmla="*/ 1192392 w 4897678"/>
              <a:gd name="connsiteY60" fmla="*/ 1985855 h 6858000"/>
              <a:gd name="connsiteX61" fmla="*/ 1240537 w 4897678"/>
              <a:gd name="connsiteY61" fmla="*/ 1810891 h 6858000"/>
              <a:gd name="connsiteX62" fmla="*/ 1262324 w 4897678"/>
              <a:gd name="connsiteY62" fmla="*/ 1680343 h 6858000"/>
              <a:gd name="connsiteX63" fmla="*/ 1264475 w 4897678"/>
              <a:gd name="connsiteY63" fmla="*/ 1634781 h 6858000"/>
              <a:gd name="connsiteX64" fmla="*/ 1268425 w 4897678"/>
              <a:gd name="connsiteY64" fmla="*/ 1558391 h 6858000"/>
              <a:gd name="connsiteX65" fmla="*/ 1263100 w 4897678"/>
              <a:gd name="connsiteY65" fmla="*/ 1489998 h 6858000"/>
              <a:gd name="connsiteX66" fmla="*/ 1286195 w 4897678"/>
              <a:gd name="connsiteY66" fmla="*/ 1421105 h 6858000"/>
              <a:gd name="connsiteX67" fmla="*/ 1298315 w 4897678"/>
              <a:gd name="connsiteY67" fmla="*/ 1361656 h 6858000"/>
              <a:gd name="connsiteX68" fmla="*/ 1294008 w 4897678"/>
              <a:gd name="connsiteY68" fmla="*/ 1357170 h 6858000"/>
              <a:gd name="connsiteX69" fmla="*/ 1295031 w 4897678"/>
              <a:gd name="connsiteY69" fmla="*/ 1349556 h 6858000"/>
              <a:gd name="connsiteX70" fmla="*/ 1301170 w 4897678"/>
              <a:gd name="connsiteY70" fmla="*/ 1345177 h 6858000"/>
              <a:gd name="connsiteX71" fmla="*/ 1337115 w 4897678"/>
              <a:gd name="connsiteY71" fmla="*/ 1249089 h 6858000"/>
              <a:gd name="connsiteX72" fmla="*/ 1335308 w 4897678"/>
              <a:gd name="connsiteY72" fmla="*/ 1164961 h 6858000"/>
              <a:gd name="connsiteX73" fmla="*/ 1365049 w 4897678"/>
              <a:gd name="connsiteY73" fmla="*/ 1102487 h 6858000"/>
              <a:gd name="connsiteX74" fmla="*/ 1380977 w 4897678"/>
              <a:gd name="connsiteY74" fmla="*/ 1051638 h 6858000"/>
              <a:gd name="connsiteX75" fmla="*/ 1360650 w 4897678"/>
              <a:gd name="connsiteY75" fmla="*/ 950605 h 6858000"/>
              <a:gd name="connsiteX76" fmla="*/ 1321700 w 4897678"/>
              <a:gd name="connsiteY76" fmla="*/ 890133 h 6858000"/>
              <a:gd name="connsiteX77" fmla="*/ 1306943 w 4897678"/>
              <a:gd name="connsiteY77" fmla="*/ 779617 h 6858000"/>
              <a:gd name="connsiteX78" fmla="*/ 1304115 w 4897678"/>
              <a:gd name="connsiteY78" fmla="*/ 737583 h 6858000"/>
              <a:gd name="connsiteX79" fmla="*/ 1363659 w 4897678"/>
              <a:gd name="connsiteY79" fmla="*/ 600848 h 6858000"/>
              <a:gd name="connsiteX80" fmla="*/ 1357066 w 4897678"/>
              <a:gd name="connsiteY80" fmla="*/ 530653 h 6858000"/>
              <a:gd name="connsiteX81" fmla="*/ 1373630 w 4897678"/>
              <a:gd name="connsiteY81" fmla="*/ 455615 h 6858000"/>
              <a:gd name="connsiteX82" fmla="*/ 1413997 w 4897678"/>
              <a:gd name="connsiteY82" fmla="*/ 334926 h 6858000"/>
              <a:gd name="connsiteX83" fmla="*/ 1442766 w 4897678"/>
              <a:gd name="connsiteY83" fmla="*/ 236597 h 6858000"/>
              <a:gd name="connsiteX84" fmla="*/ 1470206 w 4897678"/>
              <a:gd name="connsiteY84" fmla="*/ 182099 h 6858000"/>
              <a:gd name="connsiteX85" fmla="*/ 1462879 w 4897678"/>
              <a:gd name="connsiteY85" fmla="*/ 128551 h 6858000"/>
              <a:gd name="connsiteX86" fmla="*/ 1481070 w 4897678"/>
              <a:gd name="connsiteY86" fmla="*/ 69025 h 6858000"/>
              <a:gd name="connsiteX87" fmla="*/ 1504205 w 4897678"/>
              <a:gd name="connsiteY87" fmla="*/ 42915 h 6858000"/>
              <a:gd name="connsiteX88" fmla="*/ 1553576 w 4897678"/>
              <a:gd name="connsiteY88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524753 w 4897678"/>
              <a:gd name="connsiteY36" fmla="*/ 4951448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545298 w 4897678"/>
              <a:gd name="connsiteY35" fmla="*/ 4960267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58755 w 4897678"/>
              <a:gd name="connsiteY28" fmla="*/ 5372912 h 6858000"/>
              <a:gd name="connsiteX29" fmla="*/ 376460 w 4897678"/>
              <a:gd name="connsiteY29" fmla="*/ 5308801 h 6858000"/>
              <a:gd name="connsiteX30" fmla="*/ 378745 w 4897678"/>
              <a:gd name="connsiteY30" fmla="*/ 5296204 h 6858000"/>
              <a:gd name="connsiteX31" fmla="*/ 402007 w 4897678"/>
              <a:gd name="connsiteY31" fmla="*/ 5241278 h 6858000"/>
              <a:gd name="connsiteX32" fmla="*/ 410672 w 4897678"/>
              <a:gd name="connsiteY32" fmla="*/ 5231022 h 6858000"/>
              <a:gd name="connsiteX33" fmla="*/ 442663 w 4897678"/>
              <a:gd name="connsiteY33" fmla="*/ 5192994 h 6858000"/>
              <a:gd name="connsiteX34" fmla="*/ 488625 w 4897678"/>
              <a:gd name="connsiteY34" fmla="*/ 5065268 h 6858000"/>
              <a:gd name="connsiteX35" fmla="*/ 604868 w 4897678"/>
              <a:gd name="connsiteY35" fmla="*/ 4966224 h 6858000"/>
              <a:gd name="connsiteX36" fmla="*/ 739205 w 4897678"/>
              <a:gd name="connsiteY36" fmla="*/ 4844222 h 6858000"/>
              <a:gd name="connsiteX37" fmla="*/ 916267 w 4897678"/>
              <a:gd name="connsiteY37" fmla="*/ 4639226 h 6858000"/>
              <a:gd name="connsiteX38" fmla="*/ 960970 w 4897678"/>
              <a:gd name="connsiteY38" fmla="*/ 4458968 h 6858000"/>
              <a:gd name="connsiteX39" fmla="*/ 974467 w 4897678"/>
              <a:gd name="connsiteY39" fmla="*/ 4400454 h 6858000"/>
              <a:gd name="connsiteX40" fmla="*/ 1019252 w 4897678"/>
              <a:gd name="connsiteY40" fmla="*/ 4326337 h 6858000"/>
              <a:gd name="connsiteX41" fmla="*/ 1097435 w 4897678"/>
              <a:gd name="connsiteY41" fmla="*/ 4004432 h 6858000"/>
              <a:gd name="connsiteX42" fmla="*/ 1115477 w 4897678"/>
              <a:gd name="connsiteY42" fmla="*/ 3887430 h 6858000"/>
              <a:gd name="connsiteX43" fmla="*/ 1129980 w 4897678"/>
              <a:gd name="connsiteY43" fmla="*/ 3841018 h 6858000"/>
              <a:gd name="connsiteX44" fmla="*/ 1128054 w 4897678"/>
              <a:gd name="connsiteY44" fmla="*/ 3833633 h 6858000"/>
              <a:gd name="connsiteX45" fmla="*/ 1144766 w 4897678"/>
              <a:gd name="connsiteY45" fmla="*/ 3703595 h 6858000"/>
              <a:gd name="connsiteX46" fmla="*/ 1146269 w 4897678"/>
              <a:gd name="connsiteY46" fmla="*/ 3675779 h 6858000"/>
              <a:gd name="connsiteX47" fmla="*/ 1145250 w 4897678"/>
              <a:gd name="connsiteY47" fmla="*/ 3673177 h 6858000"/>
              <a:gd name="connsiteX48" fmla="*/ 1145144 w 4897678"/>
              <a:gd name="connsiteY48" fmla="*/ 3399727 h 6858000"/>
              <a:gd name="connsiteX49" fmla="*/ 1153102 w 4897678"/>
              <a:gd name="connsiteY49" fmla="*/ 3022588 h 6858000"/>
              <a:gd name="connsiteX50" fmla="*/ 1187493 w 4897678"/>
              <a:gd name="connsiteY50" fmla="*/ 2780324 h 6858000"/>
              <a:gd name="connsiteX51" fmla="*/ 1174471 w 4897678"/>
              <a:gd name="connsiteY51" fmla="*/ 2636046 h 6858000"/>
              <a:gd name="connsiteX52" fmla="*/ 1173030 w 4897678"/>
              <a:gd name="connsiteY52" fmla="*/ 2517573 h 6858000"/>
              <a:gd name="connsiteX53" fmla="*/ 1179971 w 4897678"/>
              <a:gd name="connsiteY53" fmla="*/ 2259305 h 6858000"/>
              <a:gd name="connsiteX54" fmla="*/ 1180091 w 4897678"/>
              <a:gd name="connsiteY54" fmla="*/ 2154737 h 6858000"/>
              <a:gd name="connsiteX55" fmla="*/ 1173497 w 4897678"/>
              <a:gd name="connsiteY55" fmla="*/ 2118139 h 6858000"/>
              <a:gd name="connsiteX56" fmla="*/ 1168754 w 4897678"/>
              <a:gd name="connsiteY56" fmla="*/ 2064932 h 6858000"/>
              <a:gd name="connsiteX57" fmla="*/ 1175360 w 4897678"/>
              <a:gd name="connsiteY57" fmla="*/ 2031780 h 6858000"/>
              <a:gd name="connsiteX58" fmla="*/ 1175420 w 4897678"/>
              <a:gd name="connsiteY58" fmla="*/ 2025741 h 6858000"/>
              <a:gd name="connsiteX59" fmla="*/ 1192392 w 4897678"/>
              <a:gd name="connsiteY59" fmla="*/ 1985855 h 6858000"/>
              <a:gd name="connsiteX60" fmla="*/ 1240537 w 4897678"/>
              <a:gd name="connsiteY60" fmla="*/ 1810891 h 6858000"/>
              <a:gd name="connsiteX61" fmla="*/ 1262324 w 4897678"/>
              <a:gd name="connsiteY61" fmla="*/ 1680343 h 6858000"/>
              <a:gd name="connsiteX62" fmla="*/ 1264475 w 4897678"/>
              <a:gd name="connsiteY62" fmla="*/ 1634781 h 6858000"/>
              <a:gd name="connsiteX63" fmla="*/ 1268425 w 4897678"/>
              <a:gd name="connsiteY63" fmla="*/ 1558391 h 6858000"/>
              <a:gd name="connsiteX64" fmla="*/ 1263100 w 4897678"/>
              <a:gd name="connsiteY64" fmla="*/ 1489998 h 6858000"/>
              <a:gd name="connsiteX65" fmla="*/ 1286195 w 4897678"/>
              <a:gd name="connsiteY65" fmla="*/ 1421105 h 6858000"/>
              <a:gd name="connsiteX66" fmla="*/ 1298315 w 4897678"/>
              <a:gd name="connsiteY66" fmla="*/ 1361656 h 6858000"/>
              <a:gd name="connsiteX67" fmla="*/ 1294008 w 4897678"/>
              <a:gd name="connsiteY67" fmla="*/ 1357170 h 6858000"/>
              <a:gd name="connsiteX68" fmla="*/ 1295031 w 4897678"/>
              <a:gd name="connsiteY68" fmla="*/ 1349556 h 6858000"/>
              <a:gd name="connsiteX69" fmla="*/ 1301170 w 4897678"/>
              <a:gd name="connsiteY69" fmla="*/ 1345177 h 6858000"/>
              <a:gd name="connsiteX70" fmla="*/ 1337115 w 4897678"/>
              <a:gd name="connsiteY70" fmla="*/ 1249089 h 6858000"/>
              <a:gd name="connsiteX71" fmla="*/ 1335308 w 4897678"/>
              <a:gd name="connsiteY71" fmla="*/ 1164961 h 6858000"/>
              <a:gd name="connsiteX72" fmla="*/ 1365049 w 4897678"/>
              <a:gd name="connsiteY72" fmla="*/ 1102487 h 6858000"/>
              <a:gd name="connsiteX73" fmla="*/ 1380977 w 4897678"/>
              <a:gd name="connsiteY73" fmla="*/ 1051638 h 6858000"/>
              <a:gd name="connsiteX74" fmla="*/ 1360650 w 4897678"/>
              <a:gd name="connsiteY74" fmla="*/ 950605 h 6858000"/>
              <a:gd name="connsiteX75" fmla="*/ 1321700 w 4897678"/>
              <a:gd name="connsiteY75" fmla="*/ 890133 h 6858000"/>
              <a:gd name="connsiteX76" fmla="*/ 1306943 w 4897678"/>
              <a:gd name="connsiteY76" fmla="*/ 779617 h 6858000"/>
              <a:gd name="connsiteX77" fmla="*/ 1304115 w 4897678"/>
              <a:gd name="connsiteY77" fmla="*/ 737583 h 6858000"/>
              <a:gd name="connsiteX78" fmla="*/ 1363659 w 4897678"/>
              <a:gd name="connsiteY78" fmla="*/ 600848 h 6858000"/>
              <a:gd name="connsiteX79" fmla="*/ 1357066 w 4897678"/>
              <a:gd name="connsiteY79" fmla="*/ 530653 h 6858000"/>
              <a:gd name="connsiteX80" fmla="*/ 1373630 w 4897678"/>
              <a:gd name="connsiteY80" fmla="*/ 455615 h 6858000"/>
              <a:gd name="connsiteX81" fmla="*/ 1413997 w 4897678"/>
              <a:gd name="connsiteY81" fmla="*/ 334926 h 6858000"/>
              <a:gd name="connsiteX82" fmla="*/ 1442766 w 4897678"/>
              <a:gd name="connsiteY82" fmla="*/ 236597 h 6858000"/>
              <a:gd name="connsiteX83" fmla="*/ 1470206 w 4897678"/>
              <a:gd name="connsiteY83" fmla="*/ 182099 h 6858000"/>
              <a:gd name="connsiteX84" fmla="*/ 1462879 w 4897678"/>
              <a:gd name="connsiteY84" fmla="*/ 128551 h 6858000"/>
              <a:gd name="connsiteX85" fmla="*/ 1481070 w 4897678"/>
              <a:gd name="connsiteY85" fmla="*/ 69025 h 6858000"/>
              <a:gd name="connsiteX86" fmla="*/ 1504205 w 4897678"/>
              <a:gd name="connsiteY86" fmla="*/ 42915 h 6858000"/>
              <a:gd name="connsiteX87" fmla="*/ 1553576 w 4897678"/>
              <a:gd name="connsiteY87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378745 w 4897678"/>
              <a:gd name="connsiteY29" fmla="*/ 5296204 h 6858000"/>
              <a:gd name="connsiteX30" fmla="*/ 402007 w 4897678"/>
              <a:gd name="connsiteY30" fmla="*/ 5241278 h 6858000"/>
              <a:gd name="connsiteX31" fmla="*/ 410672 w 4897678"/>
              <a:gd name="connsiteY31" fmla="*/ 5231022 h 6858000"/>
              <a:gd name="connsiteX32" fmla="*/ 442663 w 4897678"/>
              <a:gd name="connsiteY32" fmla="*/ 5192994 h 6858000"/>
              <a:gd name="connsiteX33" fmla="*/ 488625 w 4897678"/>
              <a:gd name="connsiteY33" fmla="*/ 5065268 h 6858000"/>
              <a:gd name="connsiteX34" fmla="*/ 604868 w 4897678"/>
              <a:gd name="connsiteY34" fmla="*/ 4966224 h 6858000"/>
              <a:gd name="connsiteX35" fmla="*/ 739205 w 4897678"/>
              <a:gd name="connsiteY35" fmla="*/ 4844222 h 6858000"/>
              <a:gd name="connsiteX36" fmla="*/ 916267 w 4897678"/>
              <a:gd name="connsiteY36" fmla="*/ 4639226 h 6858000"/>
              <a:gd name="connsiteX37" fmla="*/ 960970 w 4897678"/>
              <a:gd name="connsiteY37" fmla="*/ 4458968 h 6858000"/>
              <a:gd name="connsiteX38" fmla="*/ 974467 w 4897678"/>
              <a:gd name="connsiteY38" fmla="*/ 4400454 h 6858000"/>
              <a:gd name="connsiteX39" fmla="*/ 1019252 w 4897678"/>
              <a:gd name="connsiteY39" fmla="*/ 4326337 h 6858000"/>
              <a:gd name="connsiteX40" fmla="*/ 1097435 w 4897678"/>
              <a:gd name="connsiteY40" fmla="*/ 4004432 h 6858000"/>
              <a:gd name="connsiteX41" fmla="*/ 1115477 w 4897678"/>
              <a:gd name="connsiteY41" fmla="*/ 3887430 h 6858000"/>
              <a:gd name="connsiteX42" fmla="*/ 1129980 w 4897678"/>
              <a:gd name="connsiteY42" fmla="*/ 3841018 h 6858000"/>
              <a:gd name="connsiteX43" fmla="*/ 1128054 w 4897678"/>
              <a:gd name="connsiteY43" fmla="*/ 3833633 h 6858000"/>
              <a:gd name="connsiteX44" fmla="*/ 1144766 w 4897678"/>
              <a:gd name="connsiteY44" fmla="*/ 3703595 h 6858000"/>
              <a:gd name="connsiteX45" fmla="*/ 1146269 w 4897678"/>
              <a:gd name="connsiteY45" fmla="*/ 3675779 h 6858000"/>
              <a:gd name="connsiteX46" fmla="*/ 1145250 w 4897678"/>
              <a:gd name="connsiteY46" fmla="*/ 3673177 h 6858000"/>
              <a:gd name="connsiteX47" fmla="*/ 1145144 w 4897678"/>
              <a:gd name="connsiteY47" fmla="*/ 3399727 h 6858000"/>
              <a:gd name="connsiteX48" fmla="*/ 1153102 w 4897678"/>
              <a:gd name="connsiteY48" fmla="*/ 3022588 h 6858000"/>
              <a:gd name="connsiteX49" fmla="*/ 1187493 w 4897678"/>
              <a:gd name="connsiteY49" fmla="*/ 2780324 h 6858000"/>
              <a:gd name="connsiteX50" fmla="*/ 1174471 w 4897678"/>
              <a:gd name="connsiteY50" fmla="*/ 2636046 h 6858000"/>
              <a:gd name="connsiteX51" fmla="*/ 1173030 w 4897678"/>
              <a:gd name="connsiteY51" fmla="*/ 2517573 h 6858000"/>
              <a:gd name="connsiteX52" fmla="*/ 1179971 w 4897678"/>
              <a:gd name="connsiteY52" fmla="*/ 2259305 h 6858000"/>
              <a:gd name="connsiteX53" fmla="*/ 1180091 w 4897678"/>
              <a:gd name="connsiteY53" fmla="*/ 2154737 h 6858000"/>
              <a:gd name="connsiteX54" fmla="*/ 1173497 w 4897678"/>
              <a:gd name="connsiteY54" fmla="*/ 2118139 h 6858000"/>
              <a:gd name="connsiteX55" fmla="*/ 1168754 w 4897678"/>
              <a:gd name="connsiteY55" fmla="*/ 2064932 h 6858000"/>
              <a:gd name="connsiteX56" fmla="*/ 1175360 w 4897678"/>
              <a:gd name="connsiteY56" fmla="*/ 2031780 h 6858000"/>
              <a:gd name="connsiteX57" fmla="*/ 1175420 w 4897678"/>
              <a:gd name="connsiteY57" fmla="*/ 2025741 h 6858000"/>
              <a:gd name="connsiteX58" fmla="*/ 1192392 w 4897678"/>
              <a:gd name="connsiteY58" fmla="*/ 1985855 h 6858000"/>
              <a:gd name="connsiteX59" fmla="*/ 1240537 w 4897678"/>
              <a:gd name="connsiteY59" fmla="*/ 1810891 h 6858000"/>
              <a:gd name="connsiteX60" fmla="*/ 1262324 w 4897678"/>
              <a:gd name="connsiteY60" fmla="*/ 1680343 h 6858000"/>
              <a:gd name="connsiteX61" fmla="*/ 1264475 w 4897678"/>
              <a:gd name="connsiteY61" fmla="*/ 1634781 h 6858000"/>
              <a:gd name="connsiteX62" fmla="*/ 1268425 w 4897678"/>
              <a:gd name="connsiteY62" fmla="*/ 1558391 h 6858000"/>
              <a:gd name="connsiteX63" fmla="*/ 1263100 w 4897678"/>
              <a:gd name="connsiteY63" fmla="*/ 1489998 h 6858000"/>
              <a:gd name="connsiteX64" fmla="*/ 1286195 w 4897678"/>
              <a:gd name="connsiteY64" fmla="*/ 1421105 h 6858000"/>
              <a:gd name="connsiteX65" fmla="*/ 1298315 w 4897678"/>
              <a:gd name="connsiteY65" fmla="*/ 1361656 h 6858000"/>
              <a:gd name="connsiteX66" fmla="*/ 1294008 w 4897678"/>
              <a:gd name="connsiteY66" fmla="*/ 1357170 h 6858000"/>
              <a:gd name="connsiteX67" fmla="*/ 1295031 w 4897678"/>
              <a:gd name="connsiteY67" fmla="*/ 1349556 h 6858000"/>
              <a:gd name="connsiteX68" fmla="*/ 1301170 w 4897678"/>
              <a:gd name="connsiteY68" fmla="*/ 1345177 h 6858000"/>
              <a:gd name="connsiteX69" fmla="*/ 1337115 w 4897678"/>
              <a:gd name="connsiteY69" fmla="*/ 1249089 h 6858000"/>
              <a:gd name="connsiteX70" fmla="*/ 1335308 w 4897678"/>
              <a:gd name="connsiteY70" fmla="*/ 1164961 h 6858000"/>
              <a:gd name="connsiteX71" fmla="*/ 1365049 w 4897678"/>
              <a:gd name="connsiteY71" fmla="*/ 1102487 h 6858000"/>
              <a:gd name="connsiteX72" fmla="*/ 1380977 w 4897678"/>
              <a:gd name="connsiteY72" fmla="*/ 1051638 h 6858000"/>
              <a:gd name="connsiteX73" fmla="*/ 1360650 w 4897678"/>
              <a:gd name="connsiteY73" fmla="*/ 950605 h 6858000"/>
              <a:gd name="connsiteX74" fmla="*/ 1321700 w 4897678"/>
              <a:gd name="connsiteY74" fmla="*/ 890133 h 6858000"/>
              <a:gd name="connsiteX75" fmla="*/ 1306943 w 4897678"/>
              <a:gd name="connsiteY75" fmla="*/ 779617 h 6858000"/>
              <a:gd name="connsiteX76" fmla="*/ 1304115 w 4897678"/>
              <a:gd name="connsiteY76" fmla="*/ 737583 h 6858000"/>
              <a:gd name="connsiteX77" fmla="*/ 1363659 w 4897678"/>
              <a:gd name="connsiteY77" fmla="*/ 600848 h 6858000"/>
              <a:gd name="connsiteX78" fmla="*/ 1357066 w 4897678"/>
              <a:gd name="connsiteY78" fmla="*/ 530653 h 6858000"/>
              <a:gd name="connsiteX79" fmla="*/ 1373630 w 4897678"/>
              <a:gd name="connsiteY79" fmla="*/ 455615 h 6858000"/>
              <a:gd name="connsiteX80" fmla="*/ 1413997 w 4897678"/>
              <a:gd name="connsiteY80" fmla="*/ 334926 h 6858000"/>
              <a:gd name="connsiteX81" fmla="*/ 1442766 w 4897678"/>
              <a:gd name="connsiteY81" fmla="*/ 236597 h 6858000"/>
              <a:gd name="connsiteX82" fmla="*/ 1470206 w 4897678"/>
              <a:gd name="connsiteY82" fmla="*/ 182099 h 6858000"/>
              <a:gd name="connsiteX83" fmla="*/ 1462879 w 4897678"/>
              <a:gd name="connsiteY83" fmla="*/ 128551 h 6858000"/>
              <a:gd name="connsiteX84" fmla="*/ 1481070 w 4897678"/>
              <a:gd name="connsiteY84" fmla="*/ 69025 h 6858000"/>
              <a:gd name="connsiteX85" fmla="*/ 1504205 w 4897678"/>
              <a:gd name="connsiteY85" fmla="*/ 42915 h 6858000"/>
              <a:gd name="connsiteX86" fmla="*/ 1553576 w 4897678"/>
              <a:gd name="connsiteY86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376460 w 4897678"/>
              <a:gd name="connsiteY28" fmla="*/ 5308801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16944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488625 w 4897678"/>
              <a:gd name="connsiteY32" fmla="*/ 5065268 h 6858000"/>
              <a:gd name="connsiteX33" fmla="*/ 604868 w 4897678"/>
              <a:gd name="connsiteY33" fmla="*/ 4966224 h 6858000"/>
              <a:gd name="connsiteX34" fmla="*/ 739205 w 4897678"/>
              <a:gd name="connsiteY34" fmla="*/ 4844222 h 6858000"/>
              <a:gd name="connsiteX35" fmla="*/ 916267 w 4897678"/>
              <a:gd name="connsiteY35" fmla="*/ 4639226 h 6858000"/>
              <a:gd name="connsiteX36" fmla="*/ 960970 w 4897678"/>
              <a:gd name="connsiteY36" fmla="*/ 4458968 h 6858000"/>
              <a:gd name="connsiteX37" fmla="*/ 974467 w 4897678"/>
              <a:gd name="connsiteY37" fmla="*/ 4400454 h 6858000"/>
              <a:gd name="connsiteX38" fmla="*/ 1019252 w 4897678"/>
              <a:gd name="connsiteY38" fmla="*/ 4326337 h 6858000"/>
              <a:gd name="connsiteX39" fmla="*/ 1097435 w 4897678"/>
              <a:gd name="connsiteY39" fmla="*/ 4004432 h 6858000"/>
              <a:gd name="connsiteX40" fmla="*/ 1115477 w 4897678"/>
              <a:gd name="connsiteY40" fmla="*/ 3887430 h 6858000"/>
              <a:gd name="connsiteX41" fmla="*/ 1129980 w 4897678"/>
              <a:gd name="connsiteY41" fmla="*/ 3841018 h 6858000"/>
              <a:gd name="connsiteX42" fmla="*/ 1128054 w 4897678"/>
              <a:gd name="connsiteY42" fmla="*/ 3833633 h 6858000"/>
              <a:gd name="connsiteX43" fmla="*/ 1144766 w 4897678"/>
              <a:gd name="connsiteY43" fmla="*/ 3703595 h 6858000"/>
              <a:gd name="connsiteX44" fmla="*/ 1146269 w 4897678"/>
              <a:gd name="connsiteY44" fmla="*/ 3675779 h 6858000"/>
              <a:gd name="connsiteX45" fmla="*/ 1145250 w 4897678"/>
              <a:gd name="connsiteY45" fmla="*/ 3673177 h 6858000"/>
              <a:gd name="connsiteX46" fmla="*/ 1145144 w 4897678"/>
              <a:gd name="connsiteY46" fmla="*/ 3399727 h 6858000"/>
              <a:gd name="connsiteX47" fmla="*/ 1153102 w 4897678"/>
              <a:gd name="connsiteY47" fmla="*/ 3022588 h 6858000"/>
              <a:gd name="connsiteX48" fmla="*/ 1187493 w 4897678"/>
              <a:gd name="connsiteY48" fmla="*/ 2780324 h 6858000"/>
              <a:gd name="connsiteX49" fmla="*/ 1174471 w 4897678"/>
              <a:gd name="connsiteY49" fmla="*/ 2636046 h 6858000"/>
              <a:gd name="connsiteX50" fmla="*/ 1173030 w 4897678"/>
              <a:gd name="connsiteY50" fmla="*/ 2517573 h 6858000"/>
              <a:gd name="connsiteX51" fmla="*/ 1179971 w 4897678"/>
              <a:gd name="connsiteY51" fmla="*/ 2259305 h 6858000"/>
              <a:gd name="connsiteX52" fmla="*/ 1180091 w 4897678"/>
              <a:gd name="connsiteY52" fmla="*/ 2154737 h 6858000"/>
              <a:gd name="connsiteX53" fmla="*/ 1173497 w 4897678"/>
              <a:gd name="connsiteY53" fmla="*/ 2118139 h 6858000"/>
              <a:gd name="connsiteX54" fmla="*/ 1168754 w 4897678"/>
              <a:gd name="connsiteY54" fmla="*/ 2064932 h 6858000"/>
              <a:gd name="connsiteX55" fmla="*/ 1175360 w 4897678"/>
              <a:gd name="connsiteY55" fmla="*/ 2031780 h 6858000"/>
              <a:gd name="connsiteX56" fmla="*/ 1175420 w 4897678"/>
              <a:gd name="connsiteY56" fmla="*/ 2025741 h 6858000"/>
              <a:gd name="connsiteX57" fmla="*/ 1192392 w 4897678"/>
              <a:gd name="connsiteY57" fmla="*/ 1985855 h 6858000"/>
              <a:gd name="connsiteX58" fmla="*/ 1240537 w 4897678"/>
              <a:gd name="connsiteY58" fmla="*/ 1810891 h 6858000"/>
              <a:gd name="connsiteX59" fmla="*/ 1262324 w 4897678"/>
              <a:gd name="connsiteY59" fmla="*/ 1680343 h 6858000"/>
              <a:gd name="connsiteX60" fmla="*/ 1264475 w 4897678"/>
              <a:gd name="connsiteY60" fmla="*/ 1634781 h 6858000"/>
              <a:gd name="connsiteX61" fmla="*/ 1268425 w 4897678"/>
              <a:gd name="connsiteY61" fmla="*/ 1558391 h 6858000"/>
              <a:gd name="connsiteX62" fmla="*/ 1263100 w 4897678"/>
              <a:gd name="connsiteY62" fmla="*/ 1489998 h 6858000"/>
              <a:gd name="connsiteX63" fmla="*/ 1286195 w 4897678"/>
              <a:gd name="connsiteY63" fmla="*/ 1421105 h 6858000"/>
              <a:gd name="connsiteX64" fmla="*/ 1298315 w 4897678"/>
              <a:gd name="connsiteY64" fmla="*/ 1361656 h 6858000"/>
              <a:gd name="connsiteX65" fmla="*/ 1294008 w 4897678"/>
              <a:gd name="connsiteY65" fmla="*/ 1357170 h 6858000"/>
              <a:gd name="connsiteX66" fmla="*/ 1295031 w 4897678"/>
              <a:gd name="connsiteY66" fmla="*/ 1349556 h 6858000"/>
              <a:gd name="connsiteX67" fmla="*/ 1301170 w 4897678"/>
              <a:gd name="connsiteY67" fmla="*/ 1345177 h 6858000"/>
              <a:gd name="connsiteX68" fmla="*/ 1337115 w 4897678"/>
              <a:gd name="connsiteY68" fmla="*/ 1249089 h 6858000"/>
              <a:gd name="connsiteX69" fmla="*/ 1335308 w 4897678"/>
              <a:gd name="connsiteY69" fmla="*/ 1164961 h 6858000"/>
              <a:gd name="connsiteX70" fmla="*/ 1365049 w 4897678"/>
              <a:gd name="connsiteY70" fmla="*/ 1102487 h 6858000"/>
              <a:gd name="connsiteX71" fmla="*/ 1380977 w 4897678"/>
              <a:gd name="connsiteY71" fmla="*/ 1051638 h 6858000"/>
              <a:gd name="connsiteX72" fmla="*/ 1360650 w 4897678"/>
              <a:gd name="connsiteY72" fmla="*/ 950605 h 6858000"/>
              <a:gd name="connsiteX73" fmla="*/ 1321700 w 4897678"/>
              <a:gd name="connsiteY73" fmla="*/ 890133 h 6858000"/>
              <a:gd name="connsiteX74" fmla="*/ 1306943 w 4897678"/>
              <a:gd name="connsiteY74" fmla="*/ 779617 h 6858000"/>
              <a:gd name="connsiteX75" fmla="*/ 1304115 w 4897678"/>
              <a:gd name="connsiteY75" fmla="*/ 737583 h 6858000"/>
              <a:gd name="connsiteX76" fmla="*/ 1363659 w 4897678"/>
              <a:gd name="connsiteY76" fmla="*/ 600848 h 6858000"/>
              <a:gd name="connsiteX77" fmla="*/ 1357066 w 4897678"/>
              <a:gd name="connsiteY77" fmla="*/ 530653 h 6858000"/>
              <a:gd name="connsiteX78" fmla="*/ 1373630 w 4897678"/>
              <a:gd name="connsiteY78" fmla="*/ 455615 h 6858000"/>
              <a:gd name="connsiteX79" fmla="*/ 1413997 w 4897678"/>
              <a:gd name="connsiteY79" fmla="*/ 334926 h 6858000"/>
              <a:gd name="connsiteX80" fmla="*/ 1442766 w 4897678"/>
              <a:gd name="connsiteY80" fmla="*/ 236597 h 6858000"/>
              <a:gd name="connsiteX81" fmla="*/ 1470206 w 4897678"/>
              <a:gd name="connsiteY81" fmla="*/ 182099 h 6858000"/>
              <a:gd name="connsiteX82" fmla="*/ 1462879 w 4897678"/>
              <a:gd name="connsiteY82" fmla="*/ 128551 h 6858000"/>
              <a:gd name="connsiteX83" fmla="*/ 1481070 w 4897678"/>
              <a:gd name="connsiteY83" fmla="*/ 69025 h 6858000"/>
              <a:gd name="connsiteX84" fmla="*/ 1504205 w 4897678"/>
              <a:gd name="connsiteY84" fmla="*/ 42915 h 6858000"/>
              <a:gd name="connsiteX85" fmla="*/ 1553576 w 4897678"/>
              <a:gd name="connsiteY85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442663 w 4897678"/>
              <a:gd name="connsiteY31" fmla="*/ 5192994 h 6858000"/>
              <a:gd name="connsiteX32" fmla="*/ 604868 w 4897678"/>
              <a:gd name="connsiteY32" fmla="*/ 4966224 h 6858000"/>
              <a:gd name="connsiteX33" fmla="*/ 739205 w 4897678"/>
              <a:gd name="connsiteY33" fmla="*/ 4844222 h 6858000"/>
              <a:gd name="connsiteX34" fmla="*/ 916267 w 4897678"/>
              <a:gd name="connsiteY34" fmla="*/ 4639226 h 6858000"/>
              <a:gd name="connsiteX35" fmla="*/ 960970 w 4897678"/>
              <a:gd name="connsiteY35" fmla="*/ 4458968 h 6858000"/>
              <a:gd name="connsiteX36" fmla="*/ 974467 w 4897678"/>
              <a:gd name="connsiteY36" fmla="*/ 4400454 h 6858000"/>
              <a:gd name="connsiteX37" fmla="*/ 1019252 w 4897678"/>
              <a:gd name="connsiteY37" fmla="*/ 4326337 h 6858000"/>
              <a:gd name="connsiteX38" fmla="*/ 1097435 w 4897678"/>
              <a:gd name="connsiteY38" fmla="*/ 4004432 h 6858000"/>
              <a:gd name="connsiteX39" fmla="*/ 1115477 w 4897678"/>
              <a:gd name="connsiteY39" fmla="*/ 3887430 h 6858000"/>
              <a:gd name="connsiteX40" fmla="*/ 1129980 w 4897678"/>
              <a:gd name="connsiteY40" fmla="*/ 3841018 h 6858000"/>
              <a:gd name="connsiteX41" fmla="*/ 1128054 w 4897678"/>
              <a:gd name="connsiteY41" fmla="*/ 3833633 h 6858000"/>
              <a:gd name="connsiteX42" fmla="*/ 1144766 w 4897678"/>
              <a:gd name="connsiteY42" fmla="*/ 3703595 h 6858000"/>
              <a:gd name="connsiteX43" fmla="*/ 1146269 w 4897678"/>
              <a:gd name="connsiteY43" fmla="*/ 3675779 h 6858000"/>
              <a:gd name="connsiteX44" fmla="*/ 1145250 w 4897678"/>
              <a:gd name="connsiteY44" fmla="*/ 3673177 h 6858000"/>
              <a:gd name="connsiteX45" fmla="*/ 1145144 w 4897678"/>
              <a:gd name="connsiteY45" fmla="*/ 3399727 h 6858000"/>
              <a:gd name="connsiteX46" fmla="*/ 1153102 w 4897678"/>
              <a:gd name="connsiteY46" fmla="*/ 3022588 h 6858000"/>
              <a:gd name="connsiteX47" fmla="*/ 1187493 w 4897678"/>
              <a:gd name="connsiteY47" fmla="*/ 2780324 h 6858000"/>
              <a:gd name="connsiteX48" fmla="*/ 1174471 w 4897678"/>
              <a:gd name="connsiteY48" fmla="*/ 2636046 h 6858000"/>
              <a:gd name="connsiteX49" fmla="*/ 1173030 w 4897678"/>
              <a:gd name="connsiteY49" fmla="*/ 2517573 h 6858000"/>
              <a:gd name="connsiteX50" fmla="*/ 1179971 w 4897678"/>
              <a:gd name="connsiteY50" fmla="*/ 2259305 h 6858000"/>
              <a:gd name="connsiteX51" fmla="*/ 1180091 w 4897678"/>
              <a:gd name="connsiteY51" fmla="*/ 2154737 h 6858000"/>
              <a:gd name="connsiteX52" fmla="*/ 1173497 w 4897678"/>
              <a:gd name="connsiteY52" fmla="*/ 2118139 h 6858000"/>
              <a:gd name="connsiteX53" fmla="*/ 1168754 w 4897678"/>
              <a:gd name="connsiteY53" fmla="*/ 2064932 h 6858000"/>
              <a:gd name="connsiteX54" fmla="*/ 1175360 w 4897678"/>
              <a:gd name="connsiteY54" fmla="*/ 2031780 h 6858000"/>
              <a:gd name="connsiteX55" fmla="*/ 1175420 w 4897678"/>
              <a:gd name="connsiteY55" fmla="*/ 2025741 h 6858000"/>
              <a:gd name="connsiteX56" fmla="*/ 1192392 w 4897678"/>
              <a:gd name="connsiteY56" fmla="*/ 1985855 h 6858000"/>
              <a:gd name="connsiteX57" fmla="*/ 1240537 w 4897678"/>
              <a:gd name="connsiteY57" fmla="*/ 1810891 h 6858000"/>
              <a:gd name="connsiteX58" fmla="*/ 1262324 w 4897678"/>
              <a:gd name="connsiteY58" fmla="*/ 1680343 h 6858000"/>
              <a:gd name="connsiteX59" fmla="*/ 1264475 w 4897678"/>
              <a:gd name="connsiteY59" fmla="*/ 1634781 h 6858000"/>
              <a:gd name="connsiteX60" fmla="*/ 1268425 w 4897678"/>
              <a:gd name="connsiteY60" fmla="*/ 1558391 h 6858000"/>
              <a:gd name="connsiteX61" fmla="*/ 1263100 w 4897678"/>
              <a:gd name="connsiteY61" fmla="*/ 1489998 h 6858000"/>
              <a:gd name="connsiteX62" fmla="*/ 1286195 w 4897678"/>
              <a:gd name="connsiteY62" fmla="*/ 1421105 h 6858000"/>
              <a:gd name="connsiteX63" fmla="*/ 1298315 w 4897678"/>
              <a:gd name="connsiteY63" fmla="*/ 1361656 h 6858000"/>
              <a:gd name="connsiteX64" fmla="*/ 1294008 w 4897678"/>
              <a:gd name="connsiteY64" fmla="*/ 1357170 h 6858000"/>
              <a:gd name="connsiteX65" fmla="*/ 1295031 w 4897678"/>
              <a:gd name="connsiteY65" fmla="*/ 1349556 h 6858000"/>
              <a:gd name="connsiteX66" fmla="*/ 1301170 w 4897678"/>
              <a:gd name="connsiteY66" fmla="*/ 1345177 h 6858000"/>
              <a:gd name="connsiteX67" fmla="*/ 1337115 w 4897678"/>
              <a:gd name="connsiteY67" fmla="*/ 1249089 h 6858000"/>
              <a:gd name="connsiteX68" fmla="*/ 1335308 w 4897678"/>
              <a:gd name="connsiteY68" fmla="*/ 1164961 h 6858000"/>
              <a:gd name="connsiteX69" fmla="*/ 1365049 w 4897678"/>
              <a:gd name="connsiteY69" fmla="*/ 1102487 h 6858000"/>
              <a:gd name="connsiteX70" fmla="*/ 1380977 w 4897678"/>
              <a:gd name="connsiteY70" fmla="*/ 1051638 h 6858000"/>
              <a:gd name="connsiteX71" fmla="*/ 1360650 w 4897678"/>
              <a:gd name="connsiteY71" fmla="*/ 950605 h 6858000"/>
              <a:gd name="connsiteX72" fmla="*/ 1321700 w 4897678"/>
              <a:gd name="connsiteY72" fmla="*/ 890133 h 6858000"/>
              <a:gd name="connsiteX73" fmla="*/ 1306943 w 4897678"/>
              <a:gd name="connsiteY73" fmla="*/ 779617 h 6858000"/>
              <a:gd name="connsiteX74" fmla="*/ 1304115 w 4897678"/>
              <a:gd name="connsiteY74" fmla="*/ 737583 h 6858000"/>
              <a:gd name="connsiteX75" fmla="*/ 1363659 w 4897678"/>
              <a:gd name="connsiteY75" fmla="*/ 600848 h 6858000"/>
              <a:gd name="connsiteX76" fmla="*/ 1357066 w 4897678"/>
              <a:gd name="connsiteY76" fmla="*/ 530653 h 6858000"/>
              <a:gd name="connsiteX77" fmla="*/ 1373630 w 4897678"/>
              <a:gd name="connsiteY77" fmla="*/ 455615 h 6858000"/>
              <a:gd name="connsiteX78" fmla="*/ 1413997 w 4897678"/>
              <a:gd name="connsiteY78" fmla="*/ 334926 h 6858000"/>
              <a:gd name="connsiteX79" fmla="*/ 1442766 w 4897678"/>
              <a:gd name="connsiteY79" fmla="*/ 236597 h 6858000"/>
              <a:gd name="connsiteX80" fmla="*/ 1470206 w 4897678"/>
              <a:gd name="connsiteY80" fmla="*/ 182099 h 6858000"/>
              <a:gd name="connsiteX81" fmla="*/ 1462879 w 4897678"/>
              <a:gd name="connsiteY81" fmla="*/ 128551 h 6858000"/>
              <a:gd name="connsiteX82" fmla="*/ 1481070 w 4897678"/>
              <a:gd name="connsiteY82" fmla="*/ 69025 h 6858000"/>
              <a:gd name="connsiteX83" fmla="*/ 1504205 w 4897678"/>
              <a:gd name="connsiteY83" fmla="*/ 42915 h 6858000"/>
              <a:gd name="connsiteX84" fmla="*/ 1553576 w 4897678"/>
              <a:gd name="connsiteY84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410672 w 4897678"/>
              <a:gd name="connsiteY30" fmla="*/ 5231022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402007 w 4897678"/>
              <a:gd name="connsiteY29" fmla="*/ 5241278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481070 w 4897678"/>
              <a:gd name="connsiteY81" fmla="*/ 69025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04205 w 4897678"/>
              <a:gd name="connsiteY82" fmla="*/ 42915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462879 w 4897678"/>
              <a:gd name="connsiteY80" fmla="*/ 128551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04115 w 4897678"/>
              <a:gd name="connsiteY73" fmla="*/ 737583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57066 w 4897678"/>
              <a:gd name="connsiteY75" fmla="*/ 530653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12189 w 4897678"/>
              <a:gd name="connsiteY15" fmla="*/ 6321641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6695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281042 w 4897678"/>
              <a:gd name="connsiteY19" fmla="*/ 6217842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40365 w 4897678"/>
              <a:gd name="connsiteY13" fmla="*/ 6490415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72257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22195 w 4897678"/>
              <a:gd name="connsiteY15" fmla="*/ 6341738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54578 w 4897678"/>
              <a:gd name="connsiteY16" fmla="*/ 6282028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280189 w 4897678"/>
              <a:gd name="connsiteY18" fmla="*/ 6220570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70382 w 4897678"/>
              <a:gd name="connsiteY13" fmla="*/ 6465294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62861 w 4897678"/>
              <a:gd name="connsiteY7" fmla="*/ 6691724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  <a:gd name="connsiteX0" fmla="*/ 1553576 w 4897678"/>
              <a:gd name="connsiteY0" fmla="*/ 0 h 6858000"/>
              <a:gd name="connsiteX1" fmla="*/ 4897678 w 4897678"/>
              <a:gd name="connsiteY1" fmla="*/ 0 h 6858000"/>
              <a:gd name="connsiteX2" fmla="*/ 4897678 w 4897678"/>
              <a:gd name="connsiteY2" fmla="*/ 6858000 h 6858000"/>
              <a:gd name="connsiteX3" fmla="*/ 0 w 4897678"/>
              <a:gd name="connsiteY3" fmla="*/ 6858000 h 6858000"/>
              <a:gd name="connsiteX4" fmla="*/ 153 w 4897678"/>
              <a:gd name="connsiteY4" fmla="*/ 6857440 h 6858000"/>
              <a:gd name="connsiteX5" fmla="*/ 30867 w 4897678"/>
              <a:gd name="connsiteY5" fmla="*/ 6809563 h 6858000"/>
              <a:gd name="connsiteX6" fmla="*/ 42695 w 4897678"/>
              <a:gd name="connsiteY6" fmla="*/ 6765511 h 6858000"/>
              <a:gd name="connsiteX7" fmla="*/ 52856 w 4897678"/>
              <a:gd name="connsiteY7" fmla="*/ 6696748 h 6858000"/>
              <a:gd name="connsiteX8" fmla="*/ 97271 w 4897678"/>
              <a:gd name="connsiteY8" fmla="*/ 6623770 h 6858000"/>
              <a:gd name="connsiteX9" fmla="*/ 109528 w 4897678"/>
              <a:gd name="connsiteY9" fmla="*/ 6561395 h 6858000"/>
              <a:gd name="connsiteX10" fmla="*/ 134058 w 4897678"/>
              <a:gd name="connsiteY10" fmla="*/ 6505906 h 6858000"/>
              <a:gd name="connsiteX11" fmla="*/ 130808 w 4897678"/>
              <a:gd name="connsiteY11" fmla="*/ 6500603 h 6858000"/>
              <a:gd name="connsiteX12" fmla="*/ 133434 w 4897678"/>
              <a:gd name="connsiteY12" fmla="*/ 6493382 h 6858000"/>
              <a:gd name="connsiteX13" fmla="*/ 185390 w 4897678"/>
              <a:gd name="connsiteY13" fmla="*/ 6460270 h 6858000"/>
              <a:gd name="connsiteX14" fmla="*/ 195994 w 4897678"/>
              <a:gd name="connsiteY14" fmla="*/ 6404216 h 6858000"/>
              <a:gd name="connsiteX15" fmla="*/ 277225 w 4897678"/>
              <a:gd name="connsiteY15" fmla="*/ 6346762 h 6858000"/>
              <a:gd name="connsiteX16" fmla="*/ 279592 w 4897678"/>
              <a:gd name="connsiteY16" fmla="*/ 6292076 h 6858000"/>
              <a:gd name="connsiteX17" fmla="*/ 279475 w 4897678"/>
              <a:gd name="connsiteY17" fmla="*/ 6223342 h 6858000"/>
              <a:gd name="connsiteX18" fmla="*/ 310206 w 4897678"/>
              <a:gd name="connsiteY18" fmla="*/ 6270812 h 6858000"/>
              <a:gd name="connsiteX19" fmla="*/ 321064 w 4897678"/>
              <a:gd name="connsiteY19" fmla="*/ 6227890 h 6858000"/>
              <a:gd name="connsiteX20" fmla="*/ 282704 w 4897678"/>
              <a:gd name="connsiteY20" fmla="*/ 6117636 h 6858000"/>
              <a:gd name="connsiteX21" fmla="*/ 257561 w 4897678"/>
              <a:gd name="connsiteY21" fmla="*/ 6050242 h 6858000"/>
              <a:gd name="connsiteX22" fmla="*/ 266735 w 4897678"/>
              <a:gd name="connsiteY22" fmla="*/ 5939124 h 6858000"/>
              <a:gd name="connsiteX23" fmla="*/ 272947 w 4897678"/>
              <a:gd name="connsiteY23" fmla="*/ 5897456 h 6858000"/>
              <a:gd name="connsiteX24" fmla="*/ 302110 w 4897678"/>
              <a:gd name="connsiteY24" fmla="*/ 5763866 h 6858000"/>
              <a:gd name="connsiteX25" fmla="*/ 311387 w 4897678"/>
              <a:gd name="connsiteY25" fmla="*/ 5718432 h 6858000"/>
              <a:gd name="connsiteX26" fmla="*/ 291749 w 4897678"/>
              <a:gd name="connsiteY26" fmla="*/ 5606846 h 6858000"/>
              <a:gd name="connsiteX27" fmla="*/ 386282 w 4897678"/>
              <a:gd name="connsiteY27" fmla="*/ 5513206 h 6858000"/>
              <a:gd name="connsiteX28" fmla="*/ 445799 w 4897678"/>
              <a:gd name="connsiteY28" fmla="*/ 5395474 h 6858000"/>
              <a:gd name="connsiteX29" fmla="*/ 532017 w 4897678"/>
              <a:gd name="connsiteY29" fmla="*/ 5284615 h 6858000"/>
              <a:gd name="connsiteX30" fmla="*/ 506013 w 4897678"/>
              <a:gd name="connsiteY30" fmla="*/ 5187685 h 6858000"/>
              <a:gd name="connsiteX31" fmla="*/ 604868 w 4897678"/>
              <a:gd name="connsiteY31" fmla="*/ 4966224 h 6858000"/>
              <a:gd name="connsiteX32" fmla="*/ 739205 w 4897678"/>
              <a:gd name="connsiteY32" fmla="*/ 4844222 h 6858000"/>
              <a:gd name="connsiteX33" fmla="*/ 916267 w 4897678"/>
              <a:gd name="connsiteY33" fmla="*/ 4639226 h 6858000"/>
              <a:gd name="connsiteX34" fmla="*/ 960970 w 4897678"/>
              <a:gd name="connsiteY34" fmla="*/ 4458968 h 6858000"/>
              <a:gd name="connsiteX35" fmla="*/ 974467 w 4897678"/>
              <a:gd name="connsiteY35" fmla="*/ 4400454 h 6858000"/>
              <a:gd name="connsiteX36" fmla="*/ 1019252 w 4897678"/>
              <a:gd name="connsiteY36" fmla="*/ 4326337 h 6858000"/>
              <a:gd name="connsiteX37" fmla="*/ 1097435 w 4897678"/>
              <a:gd name="connsiteY37" fmla="*/ 4004432 h 6858000"/>
              <a:gd name="connsiteX38" fmla="*/ 1115477 w 4897678"/>
              <a:gd name="connsiteY38" fmla="*/ 3887430 h 6858000"/>
              <a:gd name="connsiteX39" fmla="*/ 1129980 w 4897678"/>
              <a:gd name="connsiteY39" fmla="*/ 3841018 h 6858000"/>
              <a:gd name="connsiteX40" fmla="*/ 1128054 w 4897678"/>
              <a:gd name="connsiteY40" fmla="*/ 3833633 h 6858000"/>
              <a:gd name="connsiteX41" fmla="*/ 1144766 w 4897678"/>
              <a:gd name="connsiteY41" fmla="*/ 3703595 h 6858000"/>
              <a:gd name="connsiteX42" fmla="*/ 1146269 w 4897678"/>
              <a:gd name="connsiteY42" fmla="*/ 3675779 h 6858000"/>
              <a:gd name="connsiteX43" fmla="*/ 1145250 w 4897678"/>
              <a:gd name="connsiteY43" fmla="*/ 3673177 h 6858000"/>
              <a:gd name="connsiteX44" fmla="*/ 1145144 w 4897678"/>
              <a:gd name="connsiteY44" fmla="*/ 3399727 h 6858000"/>
              <a:gd name="connsiteX45" fmla="*/ 1153102 w 4897678"/>
              <a:gd name="connsiteY45" fmla="*/ 3022588 h 6858000"/>
              <a:gd name="connsiteX46" fmla="*/ 1187493 w 4897678"/>
              <a:gd name="connsiteY46" fmla="*/ 2780324 h 6858000"/>
              <a:gd name="connsiteX47" fmla="*/ 1174471 w 4897678"/>
              <a:gd name="connsiteY47" fmla="*/ 2636046 h 6858000"/>
              <a:gd name="connsiteX48" fmla="*/ 1173030 w 4897678"/>
              <a:gd name="connsiteY48" fmla="*/ 2517573 h 6858000"/>
              <a:gd name="connsiteX49" fmla="*/ 1179971 w 4897678"/>
              <a:gd name="connsiteY49" fmla="*/ 2259305 h 6858000"/>
              <a:gd name="connsiteX50" fmla="*/ 1180091 w 4897678"/>
              <a:gd name="connsiteY50" fmla="*/ 2154737 h 6858000"/>
              <a:gd name="connsiteX51" fmla="*/ 1173497 w 4897678"/>
              <a:gd name="connsiteY51" fmla="*/ 2118139 h 6858000"/>
              <a:gd name="connsiteX52" fmla="*/ 1168754 w 4897678"/>
              <a:gd name="connsiteY52" fmla="*/ 2064932 h 6858000"/>
              <a:gd name="connsiteX53" fmla="*/ 1175360 w 4897678"/>
              <a:gd name="connsiteY53" fmla="*/ 2031780 h 6858000"/>
              <a:gd name="connsiteX54" fmla="*/ 1175420 w 4897678"/>
              <a:gd name="connsiteY54" fmla="*/ 2025741 h 6858000"/>
              <a:gd name="connsiteX55" fmla="*/ 1192392 w 4897678"/>
              <a:gd name="connsiteY55" fmla="*/ 1985855 h 6858000"/>
              <a:gd name="connsiteX56" fmla="*/ 1240537 w 4897678"/>
              <a:gd name="connsiteY56" fmla="*/ 1810891 h 6858000"/>
              <a:gd name="connsiteX57" fmla="*/ 1262324 w 4897678"/>
              <a:gd name="connsiteY57" fmla="*/ 1680343 h 6858000"/>
              <a:gd name="connsiteX58" fmla="*/ 1264475 w 4897678"/>
              <a:gd name="connsiteY58" fmla="*/ 1634781 h 6858000"/>
              <a:gd name="connsiteX59" fmla="*/ 1268425 w 4897678"/>
              <a:gd name="connsiteY59" fmla="*/ 1558391 h 6858000"/>
              <a:gd name="connsiteX60" fmla="*/ 1263100 w 4897678"/>
              <a:gd name="connsiteY60" fmla="*/ 1489998 h 6858000"/>
              <a:gd name="connsiteX61" fmla="*/ 1286195 w 4897678"/>
              <a:gd name="connsiteY61" fmla="*/ 1421105 h 6858000"/>
              <a:gd name="connsiteX62" fmla="*/ 1298315 w 4897678"/>
              <a:gd name="connsiteY62" fmla="*/ 1361656 h 6858000"/>
              <a:gd name="connsiteX63" fmla="*/ 1294008 w 4897678"/>
              <a:gd name="connsiteY63" fmla="*/ 1357170 h 6858000"/>
              <a:gd name="connsiteX64" fmla="*/ 1295031 w 4897678"/>
              <a:gd name="connsiteY64" fmla="*/ 1349556 h 6858000"/>
              <a:gd name="connsiteX65" fmla="*/ 1301170 w 4897678"/>
              <a:gd name="connsiteY65" fmla="*/ 1345177 h 6858000"/>
              <a:gd name="connsiteX66" fmla="*/ 1337115 w 4897678"/>
              <a:gd name="connsiteY66" fmla="*/ 1249089 h 6858000"/>
              <a:gd name="connsiteX67" fmla="*/ 1335308 w 4897678"/>
              <a:gd name="connsiteY67" fmla="*/ 1164961 h 6858000"/>
              <a:gd name="connsiteX68" fmla="*/ 1365049 w 4897678"/>
              <a:gd name="connsiteY68" fmla="*/ 1102487 h 6858000"/>
              <a:gd name="connsiteX69" fmla="*/ 1380977 w 4897678"/>
              <a:gd name="connsiteY69" fmla="*/ 1051638 h 6858000"/>
              <a:gd name="connsiteX70" fmla="*/ 1360650 w 4897678"/>
              <a:gd name="connsiteY70" fmla="*/ 950605 h 6858000"/>
              <a:gd name="connsiteX71" fmla="*/ 1321700 w 4897678"/>
              <a:gd name="connsiteY71" fmla="*/ 890133 h 6858000"/>
              <a:gd name="connsiteX72" fmla="*/ 1306943 w 4897678"/>
              <a:gd name="connsiteY72" fmla="*/ 779617 h 6858000"/>
              <a:gd name="connsiteX73" fmla="*/ 1379157 w 4897678"/>
              <a:gd name="connsiteY73" fmla="*/ 712462 h 6858000"/>
              <a:gd name="connsiteX74" fmla="*/ 1363659 w 4897678"/>
              <a:gd name="connsiteY74" fmla="*/ 600848 h 6858000"/>
              <a:gd name="connsiteX75" fmla="*/ 1382080 w 4897678"/>
              <a:gd name="connsiteY75" fmla="*/ 515581 h 6858000"/>
              <a:gd name="connsiteX76" fmla="*/ 1373630 w 4897678"/>
              <a:gd name="connsiteY76" fmla="*/ 455615 h 6858000"/>
              <a:gd name="connsiteX77" fmla="*/ 1413997 w 4897678"/>
              <a:gd name="connsiteY77" fmla="*/ 334926 h 6858000"/>
              <a:gd name="connsiteX78" fmla="*/ 1442766 w 4897678"/>
              <a:gd name="connsiteY78" fmla="*/ 236597 h 6858000"/>
              <a:gd name="connsiteX79" fmla="*/ 1470206 w 4897678"/>
              <a:gd name="connsiteY79" fmla="*/ 182099 h 6858000"/>
              <a:gd name="connsiteX80" fmla="*/ 1502900 w 4897678"/>
              <a:gd name="connsiteY80" fmla="*/ 143623 h 6858000"/>
              <a:gd name="connsiteX81" fmla="*/ 1501081 w 4897678"/>
              <a:gd name="connsiteY81" fmla="*/ 89121 h 6858000"/>
              <a:gd name="connsiteX82" fmla="*/ 1539225 w 4897678"/>
              <a:gd name="connsiteY82" fmla="*/ 52964 h 6858000"/>
              <a:gd name="connsiteX83" fmla="*/ 1553576 w 4897678"/>
              <a:gd name="connsiteY8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897678" h="6858000">
                <a:moveTo>
                  <a:pt x="1553576" y="0"/>
                </a:moveTo>
                <a:lnTo>
                  <a:pt x="4897678" y="0"/>
                </a:lnTo>
                <a:lnTo>
                  <a:pt x="4897678" y="6858000"/>
                </a:lnTo>
                <a:lnTo>
                  <a:pt x="0" y="6858000"/>
                </a:lnTo>
                <a:lnTo>
                  <a:pt x="153" y="6857440"/>
                </a:lnTo>
                <a:cubicBezTo>
                  <a:pt x="5083" y="6847546"/>
                  <a:pt x="14234" y="6832974"/>
                  <a:pt x="30867" y="6809563"/>
                </a:cubicBezTo>
                <a:cubicBezTo>
                  <a:pt x="24219" y="6797941"/>
                  <a:pt x="28810" y="6785613"/>
                  <a:pt x="42695" y="6765511"/>
                </a:cubicBezTo>
                <a:cubicBezTo>
                  <a:pt x="59269" y="6727996"/>
                  <a:pt x="20378" y="6732956"/>
                  <a:pt x="52856" y="6696748"/>
                </a:cubicBezTo>
                <a:lnTo>
                  <a:pt x="97271" y="6623770"/>
                </a:lnTo>
                <a:cubicBezTo>
                  <a:pt x="100242" y="6627814"/>
                  <a:pt x="102661" y="6576527"/>
                  <a:pt x="109528" y="6561395"/>
                </a:cubicBezTo>
                <a:cubicBezTo>
                  <a:pt x="121751" y="6529041"/>
                  <a:pt x="144143" y="6527264"/>
                  <a:pt x="134058" y="6505906"/>
                </a:cubicBezTo>
                <a:lnTo>
                  <a:pt x="130808" y="6500603"/>
                </a:lnTo>
                <a:lnTo>
                  <a:pt x="133434" y="6493382"/>
                </a:lnTo>
                <a:cubicBezTo>
                  <a:pt x="135405" y="6489789"/>
                  <a:pt x="182615" y="6458140"/>
                  <a:pt x="185390" y="6460270"/>
                </a:cubicBezTo>
                <a:cubicBezTo>
                  <a:pt x="187037" y="6425066"/>
                  <a:pt x="177989" y="6431680"/>
                  <a:pt x="195994" y="6404216"/>
                </a:cubicBezTo>
                <a:cubicBezTo>
                  <a:pt x="194733" y="6376164"/>
                  <a:pt x="248157" y="6408016"/>
                  <a:pt x="277225" y="6346762"/>
                </a:cubicBezTo>
                <a:lnTo>
                  <a:pt x="279592" y="6292076"/>
                </a:lnTo>
                <a:lnTo>
                  <a:pt x="279475" y="6223342"/>
                </a:lnTo>
                <a:lnTo>
                  <a:pt x="310206" y="6270812"/>
                </a:lnTo>
                <a:lnTo>
                  <a:pt x="321064" y="6227890"/>
                </a:lnTo>
                <a:lnTo>
                  <a:pt x="282704" y="6117636"/>
                </a:lnTo>
                <a:cubicBezTo>
                  <a:pt x="287578" y="6073252"/>
                  <a:pt x="228632" y="6103262"/>
                  <a:pt x="257561" y="6050242"/>
                </a:cubicBezTo>
                <a:cubicBezTo>
                  <a:pt x="261977" y="6008758"/>
                  <a:pt x="252117" y="5979642"/>
                  <a:pt x="266735" y="5939124"/>
                </a:cubicBezTo>
                <a:cubicBezTo>
                  <a:pt x="257326" y="5930296"/>
                  <a:pt x="254506" y="5918965"/>
                  <a:pt x="272947" y="5897456"/>
                </a:cubicBezTo>
                <a:lnTo>
                  <a:pt x="302110" y="5763866"/>
                </a:lnTo>
                <a:cubicBezTo>
                  <a:pt x="289286" y="5751252"/>
                  <a:pt x="326941" y="5730258"/>
                  <a:pt x="311387" y="5718432"/>
                </a:cubicBezTo>
                <a:cubicBezTo>
                  <a:pt x="309659" y="5692261"/>
                  <a:pt x="290822" y="5641050"/>
                  <a:pt x="291749" y="5606846"/>
                </a:cubicBezTo>
                <a:cubicBezTo>
                  <a:pt x="355141" y="5518667"/>
                  <a:pt x="362905" y="5574781"/>
                  <a:pt x="386282" y="5513206"/>
                </a:cubicBezTo>
                <a:cubicBezTo>
                  <a:pt x="400400" y="5463532"/>
                  <a:pt x="435499" y="5431641"/>
                  <a:pt x="445799" y="5395474"/>
                </a:cubicBezTo>
                <a:lnTo>
                  <a:pt x="532017" y="5284615"/>
                </a:lnTo>
                <a:lnTo>
                  <a:pt x="506013" y="5187685"/>
                </a:lnTo>
                <a:cubicBezTo>
                  <a:pt x="539823" y="5141843"/>
                  <a:pt x="550113" y="5030691"/>
                  <a:pt x="604868" y="4966224"/>
                </a:cubicBezTo>
                <a:lnTo>
                  <a:pt x="739205" y="4844222"/>
                </a:lnTo>
                <a:lnTo>
                  <a:pt x="916267" y="4639226"/>
                </a:lnTo>
                <a:cubicBezTo>
                  <a:pt x="940414" y="4565414"/>
                  <a:pt x="921973" y="4546524"/>
                  <a:pt x="960970" y="4458968"/>
                </a:cubicBezTo>
                <a:cubicBezTo>
                  <a:pt x="944678" y="4442947"/>
                  <a:pt x="969490" y="4417006"/>
                  <a:pt x="974467" y="4400454"/>
                </a:cubicBezTo>
                <a:cubicBezTo>
                  <a:pt x="982773" y="4380936"/>
                  <a:pt x="1007298" y="4366877"/>
                  <a:pt x="1019252" y="4326337"/>
                </a:cubicBezTo>
                <a:cubicBezTo>
                  <a:pt x="1036267" y="4260393"/>
                  <a:pt x="1059530" y="4136055"/>
                  <a:pt x="1097435" y="4004432"/>
                </a:cubicBezTo>
                <a:cubicBezTo>
                  <a:pt x="1106825" y="3966554"/>
                  <a:pt x="1101080" y="3928762"/>
                  <a:pt x="1115477" y="3887430"/>
                </a:cubicBezTo>
                <a:lnTo>
                  <a:pt x="1129980" y="3841018"/>
                </a:lnTo>
                <a:lnTo>
                  <a:pt x="1128054" y="3833633"/>
                </a:lnTo>
                <a:lnTo>
                  <a:pt x="1144766" y="3703595"/>
                </a:lnTo>
                <a:cubicBezTo>
                  <a:pt x="1147066" y="3696849"/>
                  <a:pt x="1148103" y="3688315"/>
                  <a:pt x="1146269" y="3675779"/>
                </a:cubicBezTo>
                <a:lnTo>
                  <a:pt x="1145250" y="3673177"/>
                </a:lnTo>
                <a:cubicBezTo>
                  <a:pt x="1145215" y="3582027"/>
                  <a:pt x="1145179" y="3490877"/>
                  <a:pt x="1145144" y="3399727"/>
                </a:cubicBezTo>
                <a:cubicBezTo>
                  <a:pt x="1147083" y="3299532"/>
                  <a:pt x="1148035" y="3137700"/>
                  <a:pt x="1153102" y="3022588"/>
                </a:cubicBezTo>
                <a:cubicBezTo>
                  <a:pt x="1180646" y="2922794"/>
                  <a:pt x="1174532" y="2884035"/>
                  <a:pt x="1187493" y="2780324"/>
                </a:cubicBezTo>
                <a:cubicBezTo>
                  <a:pt x="1158375" y="2741828"/>
                  <a:pt x="1179569" y="2688494"/>
                  <a:pt x="1174471" y="2636046"/>
                </a:cubicBezTo>
                <a:cubicBezTo>
                  <a:pt x="1166636" y="2600315"/>
                  <a:pt x="1172113" y="2580363"/>
                  <a:pt x="1173030" y="2517573"/>
                </a:cubicBezTo>
                <a:lnTo>
                  <a:pt x="1179971" y="2259305"/>
                </a:lnTo>
                <a:cubicBezTo>
                  <a:pt x="1185659" y="2235860"/>
                  <a:pt x="1188526" y="2166165"/>
                  <a:pt x="1180091" y="2154737"/>
                </a:cubicBezTo>
                <a:cubicBezTo>
                  <a:pt x="1178839" y="2140566"/>
                  <a:pt x="1182896" y="2122956"/>
                  <a:pt x="1173497" y="2118139"/>
                </a:cubicBezTo>
                <a:cubicBezTo>
                  <a:pt x="1162334" y="2109329"/>
                  <a:pt x="1182925" y="2054984"/>
                  <a:pt x="1168754" y="2064932"/>
                </a:cubicBezTo>
                <a:cubicBezTo>
                  <a:pt x="1172297" y="2055306"/>
                  <a:pt x="1174348" y="2043912"/>
                  <a:pt x="1175360" y="2031780"/>
                </a:cubicBezTo>
                <a:lnTo>
                  <a:pt x="1175420" y="2025741"/>
                </a:lnTo>
                <a:lnTo>
                  <a:pt x="1192392" y="1985855"/>
                </a:lnTo>
                <a:cubicBezTo>
                  <a:pt x="1215175" y="1923519"/>
                  <a:pt x="1226212" y="1866045"/>
                  <a:pt x="1240537" y="1810891"/>
                </a:cubicBezTo>
                <a:cubicBezTo>
                  <a:pt x="1259067" y="1728006"/>
                  <a:pt x="1217317" y="1786031"/>
                  <a:pt x="1262324" y="1680343"/>
                </a:cubicBezTo>
                <a:cubicBezTo>
                  <a:pt x="1253348" y="1670409"/>
                  <a:pt x="1255203" y="1657385"/>
                  <a:pt x="1264475" y="1634781"/>
                </a:cubicBezTo>
                <a:cubicBezTo>
                  <a:pt x="1272659" y="1594593"/>
                  <a:pt x="1244427" y="1600697"/>
                  <a:pt x="1268425" y="1558391"/>
                </a:cubicBezTo>
                <a:lnTo>
                  <a:pt x="1263100" y="1489998"/>
                </a:lnTo>
                <a:cubicBezTo>
                  <a:pt x="1266865" y="1493313"/>
                  <a:pt x="1282717" y="1437353"/>
                  <a:pt x="1286195" y="1421105"/>
                </a:cubicBezTo>
                <a:cubicBezTo>
                  <a:pt x="1291230" y="1386887"/>
                  <a:pt x="1312727" y="1380369"/>
                  <a:pt x="1298315" y="1361656"/>
                </a:cubicBezTo>
                <a:lnTo>
                  <a:pt x="1294008" y="1357170"/>
                </a:lnTo>
                <a:lnTo>
                  <a:pt x="1295031" y="1349556"/>
                </a:lnTo>
                <a:cubicBezTo>
                  <a:pt x="1296189" y="1345624"/>
                  <a:pt x="1298003" y="1343687"/>
                  <a:pt x="1301170" y="1345177"/>
                </a:cubicBezTo>
                <a:cubicBezTo>
                  <a:pt x="1295263" y="1310433"/>
                  <a:pt x="1325388" y="1279763"/>
                  <a:pt x="1337115" y="1249089"/>
                </a:cubicBezTo>
                <a:cubicBezTo>
                  <a:pt x="1329895" y="1221954"/>
                  <a:pt x="1319987" y="1231008"/>
                  <a:pt x="1335308" y="1164961"/>
                </a:cubicBezTo>
                <a:lnTo>
                  <a:pt x="1365049" y="1102487"/>
                </a:lnTo>
                <a:lnTo>
                  <a:pt x="1380977" y="1051638"/>
                </a:lnTo>
                <a:lnTo>
                  <a:pt x="1360650" y="950605"/>
                </a:lnTo>
                <a:cubicBezTo>
                  <a:pt x="1355937" y="906205"/>
                  <a:pt x="1304757" y="948105"/>
                  <a:pt x="1321700" y="890133"/>
                </a:cubicBezTo>
                <a:cubicBezTo>
                  <a:pt x="1317159" y="848662"/>
                  <a:pt x="1301312" y="822322"/>
                  <a:pt x="1306943" y="779617"/>
                </a:cubicBezTo>
                <a:cubicBezTo>
                  <a:pt x="1295866" y="773001"/>
                  <a:pt x="1365734" y="737413"/>
                  <a:pt x="1379157" y="712462"/>
                </a:cubicBezTo>
                <a:cubicBezTo>
                  <a:pt x="1379148" y="666884"/>
                  <a:pt x="1363668" y="646426"/>
                  <a:pt x="1363659" y="600848"/>
                </a:cubicBezTo>
                <a:cubicBezTo>
                  <a:pt x="1348438" y="591261"/>
                  <a:pt x="1399800" y="523813"/>
                  <a:pt x="1382080" y="515581"/>
                </a:cubicBezTo>
                <a:cubicBezTo>
                  <a:pt x="1374807" y="490382"/>
                  <a:pt x="1380026" y="489229"/>
                  <a:pt x="1373630" y="455615"/>
                </a:cubicBezTo>
                <a:cubicBezTo>
                  <a:pt x="1416738" y="355936"/>
                  <a:pt x="1404304" y="400073"/>
                  <a:pt x="1413997" y="334926"/>
                </a:cubicBezTo>
                <a:cubicBezTo>
                  <a:pt x="1426411" y="275061"/>
                  <a:pt x="1398828" y="323811"/>
                  <a:pt x="1442766" y="236597"/>
                </a:cubicBezTo>
                <a:cubicBezTo>
                  <a:pt x="1447404" y="215198"/>
                  <a:pt x="1470995" y="203409"/>
                  <a:pt x="1470206" y="182099"/>
                </a:cubicBezTo>
                <a:cubicBezTo>
                  <a:pt x="1444766" y="154163"/>
                  <a:pt x="1500097" y="157505"/>
                  <a:pt x="1502900" y="143623"/>
                </a:cubicBezTo>
                <a:cubicBezTo>
                  <a:pt x="1502294" y="125456"/>
                  <a:pt x="1501687" y="107288"/>
                  <a:pt x="1501081" y="89121"/>
                </a:cubicBezTo>
                <a:cubicBezTo>
                  <a:pt x="1511343" y="67775"/>
                  <a:pt x="1521898" y="78177"/>
                  <a:pt x="1539225" y="52964"/>
                </a:cubicBezTo>
                <a:lnTo>
                  <a:pt x="1553576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BDA325-4B50-4FFB-81B9-95576831F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8365" y="603622"/>
            <a:ext cx="4799189" cy="5659933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Picture 2" descr="Billedresultat for scrolls">
            <a:extLst>
              <a:ext uri="{FF2B5EF4-FFF2-40B4-BE49-F238E27FC236}">
                <a16:creationId xmlns:a16="http://schemas.microsoft.com/office/drawing/2014/main" id="{9F3070C2-8A46-100B-6D37-3E73F2143C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277" b="1"/>
          <a:stretch/>
        </p:blipFill>
        <p:spPr bwMode="auto">
          <a:xfrm rot="5400000">
            <a:off x="6524271" y="1205254"/>
            <a:ext cx="5347376" cy="44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A0895C2A-D37E-4F06-AE58-CC875F83C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9317" y="407547"/>
            <a:ext cx="924532" cy="422479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DE47C9-A6D1-D5AE-A1AA-ADA09597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Mechanical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DD331FC-626A-B9E1-3FF9-A570EF57E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/>
              <a:t>Book-</a:t>
            </a:r>
            <a:r>
              <a:rPr lang="da-DK" err="1"/>
              <a:t>printing</a:t>
            </a:r>
            <a:r>
              <a:rPr lang="da-DK"/>
              <a:t>! (Gutenberg)</a:t>
            </a:r>
          </a:p>
          <a:p>
            <a:r>
              <a:rPr lang="da-DK"/>
              <a:t>Books </a:t>
            </a:r>
            <a:r>
              <a:rPr lang="da-DK" err="1"/>
              <a:t>become</a:t>
            </a:r>
            <a:r>
              <a:rPr lang="da-DK"/>
              <a:t> </a:t>
            </a:r>
            <a:r>
              <a:rPr lang="da-DK" err="1"/>
              <a:t>accessible</a:t>
            </a:r>
            <a:endParaRPr lang="da-DK"/>
          </a:p>
          <a:p>
            <a:r>
              <a:rPr lang="da-DK" err="1"/>
              <a:t>Mechanical</a:t>
            </a:r>
            <a:r>
              <a:rPr lang="da-DK"/>
              <a:t> </a:t>
            </a:r>
            <a:r>
              <a:rPr lang="da-DK" err="1"/>
              <a:t>calculators</a:t>
            </a:r>
            <a:endParaRPr lang="da-DK"/>
          </a:p>
          <a:p>
            <a:r>
              <a:rPr lang="da-DK"/>
              <a:t>First </a:t>
            </a:r>
            <a:r>
              <a:rPr lang="da-DK" err="1"/>
              <a:t>examples</a:t>
            </a:r>
            <a:r>
              <a:rPr lang="da-DK"/>
              <a:t> of ”program-</a:t>
            </a:r>
            <a:r>
              <a:rPr lang="da-DK" err="1"/>
              <a:t>mable</a:t>
            </a:r>
            <a:r>
              <a:rPr lang="da-DK"/>
              <a:t>” units (</a:t>
            </a:r>
            <a:r>
              <a:rPr lang="da-DK" err="1"/>
              <a:t>looms</a:t>
            </a:r>
            <a:r>
              <a:rPr lang="da-DK"/>
              <a:t>)</a:t>
            </a:r>
          </a:p>
          <a:p>
            <a:r>
              <a:rPr lang="da-DK"/>
              <a:t>Long-distance </a:t>
            </a:r>
            <a:r>
              <a:rPr lang="da-DK" err="1"/>
              <a:t>communication</a:t>
            </a:r>
            <a:r>
              <a:rPr lang="da-DK"/>
              <a:t> is </a:t>
            </a:r>
            <a:r>
              <a:rPr lang="da-DK" err="1"/>
              <a:t>slow</a:t>
            </a:r>
            <a:r>
              <a:rPr lang="da-DK"/>
              <a:t> and high-</a:t>
            </a:r>
            <a:r>
              <a:rPr lang="da-DK" err="1"/>
              <a:t>latency</a:t>
            </a:r>
            <a:r>
              <a:rPr lang="da-DK"/>
              <a:t>…</a:t>
            </a:r>
          </a:p>
          <a:p>
            <a:endParaRPr lang="da-DK"/>
          </a:p>
        </p:txBody>
      </p:sp>
      <p:pic>
        <p:nvPicPr>
          <p:cNvPr id="4" name="Picture 2" descr="Difference Engine">
            <a:extLst>
              <a:ext uri="{FF2B5EF4-FFF2-40B4-BE49-F238E27FC236}">
                <a16:creationId xmlns:a16="http://schemas.microsoft.com/office/drawing/2014/main" id="{6DEC1C8B-C465-90E0-CFA1-EF24282411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9" b="14311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599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0" name="Rectangle 410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598B8E-537C-7B70-223F-5A65544EB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a-DK" b="1"/>
              <a:t>Electro-mechanical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C74FABB-1F9F-98C1-BD2E-D07FB5B0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da-DK" err="1"/>
              <a:t>Taming</a:t>
            </a:r>
            <a:r>
              <a:rPr lang="da-DK"/>
              <a:t> of </a:t>
            </a:r>
            <a:r>
              <a:rPr lang="da-DK" err="1"/>
              <a:t>electrical</a:t>
            </a:r>
            <a:r>
              <a:rPr lang="da-DK"/>
              <a:t> </a:t>
            </a:r>
            <a:r>
              <a:rPr lang="da-DK" err="1"/>
              <a:t>current</a:t>
            </a:r>
            <a:endParaRPr lang="da-DK"/>
          </a:p>
          <a:p>
            <a:r>
              <a:rPr lang="da-DK"/>
              <a:t>Telegraph, radio, </a:t>
            </a:r>
            <a:r>
              <a:rPr lang="da-DK" err="1"/>
              <a:t>phone</a:t>
            </a:r>
            <a:r>
              <a:rPr lang="da-DK"/>
              <a:t> systems</a:t>
            </a:r>
          </a:p>
          <a:p>
            <a:r>
              <a:rPr lang="da-DK" err="1"/>
              <a:t>Instant</a:t>
            </a:r>
            <a:r>
              <a:rPr lang="da-DK"/>
              <a:t> </a:t>
            </a:r>
            <a:r>
              <a:rPr lang="da-DK" err="1"/>
              <a:t>round</a:t>
            </a:r>
            <a:r>
              <a:rPr lang="da-DK"/>
              <a:t>-the-globe </a:t>
            </a:r>
            <a:r>
              <a:rPr lang="da-DK" err="1"/>
              <a:t>communication</a:t>
            </a:r>
            <a:r>
              <a:rPr lang="da-DK"/>
              <a:t> (</a:t>
            </a:r>
            <a:r>
              <a:rPr lang="da-DK" err="1"/>
              <a:t>almost</a:t>
            </a:r>
            <a:r>
              <a:rPr lang="da-DK"/>
              <a:t>…)</a:t>
            </a:r>
          </a:p>
          <a:p>
            <a:r>
              <a:rPr lang="da-DK"/>
              <a:t>IBM</a:t>
            </a:r>
          </a:p>
        </p:txBody>
      </p:sp>
      <p:pic>
        <p:nvPicPr>
          <p:cNvPr id="4098" name="Picture 2" descr="The Imitation Game tells the true story of a tortured genius [Review] - YP  | South China Morning Post">
            <a:extLst>
              <a:ext uri="{FF2B5EF4-FFF2-40B4-BE49-F238E27FC236}">
                <a16:creationId xmlns:a16="http://schemas.microsoft.com/office/drawing/2014/main" id="{04F82E85-769E-51D1-0D07-274D642629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26" r="-2" b="2312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06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517</Words>
  <Application>Microsoft Office PowerPoint</Application>
  <PresentationFormat>Widescreen</PresentationFormat>
  <Paragraphs>97</Paragraphs>
  <Slides>18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Office-tema</vt:lpstr>
      <vt:lpstr>Introduction to IT</vt:lpstr>
      <vt:lpstr>IT - definition</vt:lpstr>
      <vt:lpstr>Information</vt:lpstr>
      <vt:lpstr>Information</vt:lpstr>
      <vt:lpstr>Technology</vt:lpstr>
      <vt:lpstr>Ages</vt:lpstr>
      <vt:lpstr>Pre-mechanical </vt:lpstr>
      <vt:lpstr>Mechanical</vt:lpstr>
      <vt:lpstr>Electro-mechanical</vt:lpstr>
      <vt:lpstr>1940 - 1950</vt:lpstr>
      <vt:lpstr>1950 - 1975</vt:lpstr>
      <vt:lpstr>1975 - 1990</vt:lpstr>
      <vt:lpstr>1990 - 2000</vt:lpstr>
      <vt:lpstr>PowerPoint-præsentation</vt:lpstr>
      <vt:lpstr>2000 - 2010</vt:lpstr>
      <vt:lpstr>2010 - </vt:lpstr>
      <vt:lpstr>AI to-do list</vt:lpstr>
      <vt:lpstr>AI to-do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IT</dc:title>
  <dc:creator>Per Laursen</dc:creator>
  <cp:lastModifiedBy>Per Laursen</cp:lastModifiedBy>
  <cp:revision>9</cp:revision>
  <dcterms:created xsi:type="dcterms:W3CDTF">2022-08-12T17:13:11Z</dcterms:created>
  <dcterms:modified xsi:type="dcterms:W3CDTF">2022-09-04T14:09:12Z</dcterms:modified>
</cp:coreProperties>
</file>