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09" r:id="rId4"/>
    <p:sldId id="310" r:id="rId5"/>
    <p:sldId id="316" r:id="rId6"/>
    <p:sldId id="312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Programming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/>
          <p:cNvSpPr txBox="1"/>
          <p:nvPr/>
        </p:nvSpPr>
        <p:spPr>
          <a:xfrm>
            <a:off x="1558344" y="4720107"/>
            <a:ext cx="98480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dirty="0">
                <a:solidFill>
                  <a:srgbClr val="FF0000"/>
                </a:solidFill>
              </a:rPr>
              <a:t>Object-</a:t>
            </a:r>
            <a:r>
              <a:rPr lang="da-DK" sz="6000" b="1" dirty="0" err="1">
                <a:solidFill>
                  <a:srgbClr val="FF0000"/>
                </a:solidFill>
              </a:rPr>
              <a:t>Oriented</a:t>
            </a:r>
            <a:r>
              <a:rPr lang="da-DK" sz="6000" b="1" dirty="0">
                <a:solidFill>
                  <a:srgbClr val="FF0000"/>
                </a:solidFill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41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27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 = b + 10;</a:t>
            </a:r>
          </a:p>
        </p:txBody>
      </p:sp>
    </p:spTree>
    <p:extLst>
      <p:ext uri="{BB962C8B-B14F-4D97-AF65-F5344CB8AC3E}">
        <p14:creationId xmlns:p14="http://schemas.microsoft.com/office/powerpoint/2010/main" val="18580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8298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Average(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a,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b)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 = (a + b)/2;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return</a:t>
            </a:r>
            <a:r>
              <a:rPr lang="da-DK" sz="2800"/>
              <a:t> average;</a:t>
            </a:r>
          </a:p>
          <a:p>
            <a:r>
              <a:rPr lang="da-DK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0350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Student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GetScores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IsActive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CalculateSU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PhoneNo</a:t>
            </a:r>
          </a:p>
        </p:txBody>
      </p:sp>
    </p:spTree>
    <p:extLst>
      <p:ext uri="{BB962C8B-B14F-4D97-AF65-F5344CB8AC3E}">
        <p14:creationId xmlns:p14="http://schemas.microsoft.com/office/powerpoint/2010/main" val="31842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App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216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SchoolAdmin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Student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Teacher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Course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0621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9" y="1012573"/>
            <a:ext cx="4997198" cy="4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1012573"/>
            <a:ext cx="4911708" cy="49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965075"/>
            <a:ext cx="4091573" cy="2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" y="2065254"/>
            <a:ext cx="5356834" cy="2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9" y="816937"/>
            <a:ext cx="1645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Gender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Height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Weight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Hair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Eye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0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8" y="816937"/>
            <a:ext cx="6542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i="1" dirty="0" err="1"/>
              <a:t>if</a:t>
            </a:r>
            <a:r>
              <a:rPr lang="da-DK" sz="2800" dirty="0"/>
              <a:t> (</a:t>
            </a:r>
            <a:r>
              <a:rPr lang="da-DK" sz="2800" dirty="0" err="1"/>
              <a:t>hungry</a:t>
            </a:r>
            <a:r>
              <a:rPr lang="da-DK" sz="2800" dirty="0"/>
              <a:t> </a:t>
            </a:r>
            <a:r>
              <a:rPr lang="da-DK" sz="2800" i="1" dirty="0"/>
              <a:t>AND</a:t>
            </a:r>
            <a:r>
              <a:rPr lang="da-DK" sz="2800" dirty="0"/>
              <a:t> </a:t>
            </a:r>
            <a:r>
              <a:rPr lang="da-DK" sz="2800" dirty="0" err="1"/>
              <a:t>foodAvailable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</a:t>
            </a:r>
            <a:r>
              <a:rPr lang="da-DK" sz="2800" dirty="0" err="1"/>
              <a:t>Eat</a:t>
            </a:r>
            <a:r>
              <a:rPr lang="da-DK" sz="2800" dirty="0"/>
              <a:t>(food);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  <a:p>
            <a:r>
              <a:rPr lang="da-DK" sz="2800" i="1" dirty="0" err="1"/>
              <a:t>if</a:t>
            </a:r>
            <a:r>
              <a:rPr lang="da-DK" sz="2800" dirty="0"/>
              <a:t> (happy </a:t>
            </a:r>
            <a:r>
              <a:rPr lang="da-DK" sz="2800" i="1" dirty="0"/>
              <a:t>OR</a:t>
            </a:r>
            <a:r>
              <a:rPr lang="da-DK" sz="2800" dirty="0"/>
              <a:t> </a:t>
            </a:r>
            <a:r>
              <a:rPr lang="da-DK" sz="2800" dirty="0" err="1"/>
              <a:t>drunk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Dance();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972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046287" y="2474913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41471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783137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Machine-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615156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Micro-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18399" y="2546351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75618" y="1520032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800" i="1"/>
              <a:t>Idea…</a:t>
            </a:r>
            <a:endParaRPr lang="da-DK" altLang="da-DK" sz="2800" i="1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336881" y="1737519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83681" y="2024857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12243" y="4761707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093" y="4761707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04856" y="4761707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8929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937295" y="1697149"/>
            <a:ext cx="3806232" cy="2265441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5573690" y="1697149"/>
            <a:ext cx="3806233" cy="2265442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(C#)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19206" y="2733195"/>
            <a:ext cx="2678805" cy="503237"/>
          </a:xfrm>
          <a:prstGeom prst="rightArrow">
            <a:avLst>
              <a:gd name="adj1" fmla="val 50000"/>
              <a:gd name="adj2" fmla="val 11676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8" y="3236432"/>
            <a:ext cx="79482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134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Programming Process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37</cp:revision>
  <dcterms:created xsi:type="dcterms:W3CDTF">2017-09-05T14:00:27Z</dcterms:created>
  <dcterms:modified xsi:type="dcterms:W3CDTF">2023-08-20T13:12:39Z</dcterms:modified>
</cp:coreProperties>
</file>