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33" r:id="rId4"/>
    <p:sldId id="309" r:id="rId5"/>
    <p:sldId id="327" r:id="rId6"/>
    <p:sldId id="330" r:id="rId7"/>
    <p:sldId id="328" r:id="rId8"/>
    <p:sldId id="329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600" dirty="0"/>
            <a:t>Tools</a:t>
          </a:r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600" dirty="0"/>
            <a:t>Extensions</a:t>
          </a:r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600" dirty="0"/>
            <a:t>Packages</a:t>
          </a:r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/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ScaleX="155832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ScaleX="161331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 custScaleX="163472" custLinFactNeighborX="76295" custLinFactNeighborY="-1513">
        <dgm:presLayoutVars>
          <dgm:chMax val="1"/>
          <dgm:bulletEnabled val="1"/>
        </dgm:presLayoutVars>
      </dgm:prSet>
      <dgm:spPr/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1865630">
          <a:off x="3766095" y="4291500"/>
          <a:ext cx="184159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4159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3898393" y="3168841"/>
          <a:ext cx="103608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03608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682540">
          <a:off x="3760645" y="2018399"/>
          <a:ext cx="1817724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17724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1320845" y="1659440"/>
          <a:ext cx="3065735" cy="3065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5035053" y="0"/>
          <a:ext cx="2866438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Tools</a:t>
          </a:r>
        </a:p>
      </dsp:txBody>
      <dsp:txXfrm>
        <a:off x="5454833" y="269380"/>
        <a:ext cx="2026878" cy="1300681"/>
      </dsp:txXfrm>
    </dsp:sp>
    <dsp:sp modelId="{9A6B67E2-7CE6-4293-BF78-BC40F48E9E5F}">
      <dsp:nvSpPr>
        <dsp:cNvPr id="0" name=""/>
        <dsp:cNvSpPr/>
      </dsp:nvSpPr>
      <dsp:spPr>
        <a:xfrm>
          <a:off x="4934474" y="2272587"/>
          <a:ext cx="2967589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Extensions</a:t>
          </a:r>
        </a:p>
      </dsp:txBody>
      <dsp:txXfrm>
        <a:off x="5369067" y="2541967"/>
        <a:ext cx="2098403" cy="1300681"/>
      </dsp:txXfrm>
    </dsp:sp>
    <dsp:sp modelId="{8ABC1EC4-5142-4A17-AF3D-BE6AAD7C9E7C}">
      <dsp:nvSpPr>
        <dsp:cNvPr id="0" name=""/>
        <dsp:cNvSpPr/>
      </dsp:nvSpPr>
      <dsp:spPr>
        <a:xfrm>
          <a:off x="5042558" y="4516486"/>
          <a:ext cx="300697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Packages</a:t>
          </a:r>
        </a:p>
      </dsp:txBody>
      <dsp:txXfrm>
        <a:off x="5482919" y="4785866"/>
        <a:ext cx="2126249" cy="130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Overall purpose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</a:t>
            </a:r>
            <a:endParaRPr lang="da-DK"/>
          </a:p>
          <a:p>
            <a:pPr lvl="0"/>
            <a:r>
              <a:rPr lang="en-US"/>
              <a:t>Help us </a:t>
            </a:r>
            <a:r>
              <a:rPr lang="en-US">
                <a:solidFill>
                  <a:srgbClr val="FF0000"/>
                </a:solidFill>
              </a:rPr>
              <a:t>find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errors</a:t>
            </a:r>
            <a:r>
              <a:rPr lang="en-US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ual Studio 2022 Features - Tahasivaci.com">
            <a:extLst>
              <a:ext uri="{FF2B5EF4-FFF2-40B4-BE49-F238E27FC236}">
                <a16:creationId xmlns:a16="http://schemas.microsoft.com/office/drawing/2014/main" id="{E0ADC9C2-24EC-EC37-ACBA-6063EC4C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r="18977" b="-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370966"/>
              </p:ext>
            </p:extLst>
          </p:nvPr>
        </p:nvGraphicFramePr>
        <p:xfrm>
          <a:off x="283220" y="242760"/>
          <a:ext cx="11757729" cy="638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0C4D9C81-EAB0-CE4C-859E-B8CC83B2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502" y="1604553"/>
            <a:ext cx="3648894" cy="3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Tools  | Get Tools and Features…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9BAB26D-6536-78C8-0194-AAF6681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04"/>
            <a:ext cx="10752533" cy="46597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C6FD4BE-D863-455F-6679-9087AD331EE4}"/>
              </a:ext>
            </a:extLst>
          </p:cNvPr>
          <p:cNvSpPr/>
          <p:nvPr/>
        </p:nvSpPr>
        <p:spPr>
          <a:xfrm>
            <a:off x="838199" y="2039007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BDA7-BDEA-2B04-E6B3-AC2F1F67CD7E}"/>
              </a:ext>
            </a:extLst>
          </p:cNvPr>
          <p:cNvSpPr/>
          <p:nvPr/>
        </p:nvSpPr>
        <p:spPr>
          <a:xfrm>
            <a:off x="4529961" y="4146331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Tools (</a:t>
            </a:r>
            <a:r>
              <a:rPr lang="da-DK" dirty="0" err="1"/>
              <a:t>Workloads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.NET Desktop development</a:t>
            </a:r>
            <a:endParaRPr lang="da-DK" sz="3200" dirty="0"/>
          </a:p>
          <a:p>
            <a:pPr lvl="0"/>
            <a:r>
              <a:rPr lang="en-US" sz="3200" dirty="0"/>
              <a:t>ASP.NET and web development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Extensions  | </a:t>
            </a:r>
            <a:r>
              <a:rPr lang="da-DK" b="1" dirty="0" err="1"/>
              <a:t>Manage</a:t>
            </a:r>
            <a:r>
              <a:rPr lang="da-DK" b="1" dirty="0"/>
              <a:t> Extensions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0C04A03-97A6-F281-C4C4-03B63121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1690688"/>
            <a:ext cx="6531120" cy="452972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631585A-8B91-869E-35E2-722AC98DDE50}"/>
              </a:ext>
            </a:extLst>
          </p:cNvPr>
          <p:cNvSpPr txBox="1"/>
          <p:nvPr/>
        </p:nvSpPr>
        <p:spPr>
          <a:xfrm rot="979632">
            <a:off x="1127490" y="3048351"/>
            <a:ext cx="993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0" dirty="0">
                <a:solidFill>
                  <a:schemeClr val="accent6">
                    <a:lumMod val="50000"/>
                  </a:schemeClr>
                </a:solidFill>
              </a:rPr>
              <a:t>None </a:t>
            </a:r>
            <a:r>
              <a:rPr lang="da-DK" sz="12000" dirty="0" err="1">
                <a:solidFill>
                  <a:schemeClr val="accent6">
                    <a:lumMod val="50000"/>
                  </a:schemeClr>
                </a:solidFill>
              </a:rPr>
              <a:t>needed</a:t>
            </a:r>
            <a:r>
              <a:rPr lang="da-DK" sz="1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(Project)  | Manage NuGet Packages…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NuGet</a:t>
            </a:r>
            <a:r>
              <a:rPr lang="da-DK"/>
              <a:t> Packages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dirty="0"/>
              <a:t>Project-</a:t>
            </a:r>
            <a:r>
              <a:rPr lang="da-DK" sz="3200" dirty="0" err="1"/>
              <a:t>specific</a:t>
            </a:r>
            <a:r>
              <a:rPr lang="da-DK" sz="3200" dirty="0"/>
              <a:t>…</a:t>
            </a:r>
          </a:p>
          <a:p>
            <a:pPr lvl="0"/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not </a:t>
            </a:r>
            <a:r>
              <a:rPr lang="da-DK" sz="3200" dirty="0" err="1"/>
              <a:t>worry</a:t>
            </a:r>
            <a:r>
              <a:rPr lang="da-DK" sz="3200" dirty="0"/>
              <a:t> </a:t>
            </a:r>
            <a:r>
              <a:rPr lang="da-DK" sz="3200" dirty="0" err="1"/>
              <a:t>about</a:t>
            </a:r>
            <a:r>
              <a:rPr lang="da-DK" sz="3200" dirty="0"/>
              <a:t> </a:t>
            </a:r>
            <a:r>
              <a:rPr lang="da-DK" sz="3200" b="1" dirty="0" err="1"/>
              <a:t>NuGet</a:t>
            </a:r>
            <a:r>
              <a:rPr lang="da-DK" sz="3200" dirty="0"/>
              <a:t> </a:t>
            </a:r>
            <a:r>
              <a:rPr lang="da-DK" sz="3200" dirty="0" err="1"/>
              <a:t>packages</a:t>
            </a:r>
            <a:r>
              <a:rPr lang="da-DK" sz="3200" dirty="0"/>
              <a:t> </a:t>
            </a:r>
            <a:r>
              <a:rPr lang="da-DK" sz="3200" dirty="0" err="1"/>
              <a:t>initially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PowerPoint-præsentation</vt:lpstr>
      <vt:lpstr>Tools  | Get Tools and Features…</vt:lpstr>
      <vt:lpstr>Tools (Workloads)</vt:lpstr>
      <vt:lpstr>Extensions  | Manage Extensions</vt:lpstr>
      <vt:lpstr>(Project)  | Manage NuGet Packages…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44</cp:revision>
  <dcterms:created xsi:type="dcterms:W3CDTF">2017-09-05T14:00:27Z</dcterms:created>
  <dcterms:modified xsi:type="dcterms:W3CDTF">2023-08-20T13:08:18Z</dcterms:modified>
</cp:coreProperties>
</file>