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08" r:id="rId3"/>
    <p:sldId id="311" r:id="rId4"/>
    <p:sldId id="312" r:id="rId5"/>
    <p:sldId id="313" r:id="rId6"/>
    <p:sldId id="314" r:id="rId7"/>
    <p:sldId id="316" r:id="rId8"/>
    <p:sldId id="318" r:id="rId9"/>
    <p:sldId id="317" r:id="rId10"/>
    <p:sldId id="315" r:id="rId11"/>
    <p:sldId id="319" r:id="rId12"/>
    <p:sldId id="320" r:id="rId13"/>
    <p:sldId id="322" r:id="rId14"/>
    <p:sldId id="323" r:id="rId15"/>
    <p:sldId id="324" r:id="rId1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/>
              <a:t>Statements and Syntax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udstavle 4"/>
          <p:cNvSpPr/>
          <p:nvPr/>
        </p:nvSpPr>
        <p:spPr>
          <a:xfrm>
            <a:off x="10398203" y="3724289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1602205" y="2845468"/>
            <a:ext cx="9302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Connsole</a:t>
            </a:r>
            <a:r>
              <a:rPr lang="en-US" sz="3600" b="1" dirty="0" err="1">
                <a:latin typeface="Consolas" panose="020B0609020204030204" pitchFamily="49" charset="0"/>
              </a:rPr>
              <a:t>.WriteLine</a:t>
            </a:r>
            <a:r>
              <a:rPr lang="en-US" sz="3600" b="1" dirty="0"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b="1" dirty="0">
                <a:latin typeface="Consolas" panose="020B0609020204030204" pitchFamily="49" charset="0"/>
              </a:rPr>
              <a:t>);</a:t>
            </a:r>
            <a:endParaRPr lang="da-DK" sz="3600" dirty="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tx1"/>
                </a:solidFill>
              </a:rPr>
              <a:t>Write the </a:t>
            </a:r>
            <a:r>
              <a:rPr lang="da-DK" sz="3600" b="1" dirty="0" err="1">
                <a:solidFill>
                  <a:schemeClr val="tx1"/>
                </a:solidFill>
              </a:rPr>
              <a:t>words</a:t>
            </a:r>
            <a:r>
              <a:rPr lang="da-DK" sz="3600" b="1" dirty="0">
                <a:solidFill>
                  <a:schemeClr val="tx1"/>
                </a:solidFill>
              </a:rPr>
              <a:t> </a:t>
            </a:r>
            <a:r>
              <a:rPr lang="da-DK" sz="3600" b="1" i="1" dirty="0">
                <a:solidFill>
                  <a:srgbClr val="C00000"/>
                </a:solidFill>
              </a:rPr>
              <a:t>”</a:t>
            </a:r>
            <a:r>
              <a:rPr lang="da-DK" sz="3600" b="1" i="1" dirty="0" err="1">
                <a:solidFill>
                  <a:srgbClr val="C00000"/>
                </a:solidFill>
              </a:rPr>
              <a:t>Hello</a:t>
            </a:r>
            <a:r>
              <a:rPr lang="da-DK" sz="3600" b="1" i="1" dirty="0">
                <a:solidFill>
                  <a:srgbClr val="C00000"/>
                </a:solidFill>
              </a:rPr>
              <a:t>, World!” </a:t>
            </a:r>
            <a:r>
              <a:rPr lang="da-DK" sz="3600" b="1" dirty="0">
                <a:solidFill>
                  <a:schemeClr val="tx1"/>
                </a:solidFill>
              </a:rPr>
              <a:t>on the screen</a:t>
            </a:r>
          </a:p>
        </p:txBody>
      </p:sp>
      <p:sp>
        <p:nvSpPr>
          <p:cNvPr id="7" name="Ellipse 6"/>
          <p:cNvSpPr/>
          <p:nvPr/>
        </p:nvSpPr>
        <p:spPr>
          <a:xfrm>
            <a:off x="1984857" y="2737699"/>
            <a:ext cx="1028700" cy="98659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99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udstavle 4"/>
          <p:cNvSpPr/>
          <p:nvPr/>
        </p:nvSpPr>
        <p:spPr>
          <a:xfrm>
            <a:off x="10398203" y="3724289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1602205" y="2845468"/>
            <a:ext cx="879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dirty="0" err="1">
                <a:latin typeface="Consolas" panose="020B0609020204030204" pitchFamily="49" charset="0"/>
              </a:rPr>
              <a:t>WriteLine</a:t>
            </a:r>
            <a:r>
              <a:rPr lang="en-US" sz="3600" b="1" dirty="0"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b="1" dirty="0">
                <a:latin typeface="Consolas" panose="020B0609020204030204" pitchFamily="49" charset="0"/>
              </a:rPr>
              <a:t>);</a:t>
            </a:r>
            <a:endParaRPr lang="da-DK" sz="3600" dirty="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tx1"/>
                </a:solidFill>
              </a:rPr>
              <a:t>Write the </a:t>
            </a:r>
            <a:r>
              <a:rPr lang="da-DK" sz="3600" b="1" dirty="0" err="1">
                <a:solidFill>
                  <a:schemeClr val="tx1"/>
                </a:solidFill>
              </a:rPr>
              <a:t>words</a:t>
            </a:r>
            <a:r>
              <a:rPr lang="da-DK" sz="3600" b="1" dirty="0">
                <a:solidFill>
                  <a:schemeClr val="tx1"/>
                </a:solidFill>
              </a:rPr>
              <a:t> </a:t>
            </a:r>
            <a:r>
              <a:rPr lang="da-DK" sz="3600" b="1" i="1" dirty="0">
                <a:solidFill>
                  <a:srgbClr val="C00000"/>
                </a:solidFill>
              </a:rPr>
              <a:t>”</a:t>
            </a:r>
            <a:r>
              <a:rPr lang="da-DK" sz="3600" b="1" i="1" dirty="0" err="1">
                <a:solidFill>
                  <a:srgbClr val="C00000"/>
                </a:solidFill>
              </a:rPr>
              <a:t>Hello</a:t>
            </a:r>
            <a:r>
              <a:rPr lang="da-DK" sz="3600" b="1" i="1" dirty="0">
                <a:solidFill>
                  <a:srgbClr val="C00000"/>
                </a:solidFill>
              </a:rPr>
              <a:t>, World!” </a:t>
            </a:r>
            <a:r>
              <a:rPr lang="da-DK" sz="3600" b="1" dirty="0">
                <a:solidFill>
                  <a:schemeClr val="tx1"/>
                </a:solidFill>
              </a:rPr>
              <a:t>on the screen</a:t>
            </a:r>
          </a:p>
        </p:txBody>
      </p:sp>
      <p:sp>
        <p:nvSpPr>
          <p:cNvPr id="7" name="Ellipse 6"/>
          <p:cNvSpPr/>
          <p:nvPr/>
        </p:nvSpPr>
        <p:spPr>
          <a:xfrm>
            <a:off x="2946322" y="2737699"/>
            <a:ext cx="1028700" cy="98659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328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udstavle 4"/>
          <p:cNvSpPr/>
          <p:nvPr/>
        </p:nvSpPr>
        <p:spPr>
          <a:xfrm>
            <a:off x="10398203" y="3724289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1602205" y="2845468"/>
            <a:ext cx="904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dirty="0" err="1">
                <a:latin typeface="Consolas" panose="020B0609020204030204" pitchFamily="49" charset="0"/>
              </a:rPr>
              <a:t>.WritLine</a:t>
            </a:r>
            <a:r>
              <a:rPr lang="en-US" sz="3600" b="1" dirty="0"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b="1" dirty="0">
                <a:latin typeface="Consolas" panose="020B0609020204030204" pitchFamily="49" charset="0"/>
              </a:rPr>
              <a:t>);</a:t>
            </a:r>
            <a:endParaRPr lang="da-DK" sz="3600" dirty="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tx1"/>
                </a:solidFill>
              </a:rPr>
              <a:t>Write the </a:t>
            </a:r>
            <a:r>
              <a:rPr lang="da-DK" sz="3600" b="1" dirty="0" err="1">
                <a:solidFill>
                  <a:schemeClr val="tx1"/>
                </a:solidFill>
              </a:rPr>
              <a:t>words</a:t>
            </a:r>
            <a:r>
              <a:rPr lang="da-DK" sz="3600" b="1" dirty="0">
                <a:solidFill>
                  <a:schemeClr val="tx1"/>
                </a:solidFill>
              </a:rPr>
              <a:t> </a:t>
            </a:r>
            <a:r>
              <a:rPr lang="da-DK" sz="3600" b="1" i="1" dirty="0">
                <a:solidFill>
                  <a:srgbClr val="C00000"/>
                </a:solidFill>
              </a:rPr>
              <a:t>”</a:t>
            </a:r>
            <a:r>
              <a:rPr lang="da-DK" sz="3600" b="1" i="1" dirty="0" err="1">
                <a:solidFill>
                  <a:srgbClr val="C00000"/>
                </a:solidFill>
              </a:rPr>
              <a:t>Hello</a:t>
            </a:r>
            <a:r>
              <a:rPr lang="da-DK" sz="3600" b="1" i="1" dirty="0">
                <a:solidFill>
                  <a:srgbClr val="C00000"/>
                </a:solidFill>
              </a:rPr>
              <a:t>, World!” </a:t>
            </a:r>
            <a:r>
              <a:rPr lang="da-DK" sz="3600" b="1" dirty="0">
                <a:solidFill>
                  <a:schemeClr val="tx1"/>
                </a:solidFill>
              </a:rPr>
              <a:t>on the screen</a:t>
            </a:r>
          </a:p>
        </p:txBody>
      </p:sp>
      <p:sp>
        <p:nvSpPr>
          <p:cNvPr id="7" name="Ellipse 6"/>
          <p:cNvSpPr/>
          <p:nvPr/>
        </p:nvSpPr>
        <p:spPr>
          <a:xfrm>
            <a:off x="4196898" y="2732391"/>
            <a:ext cx="1028700" cy="98659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809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udstavle 4"/>
          <p:cNvSpPr/>
          <p:nvPr/>
        </p:nvSpPr>
        <p:spPr>
          <a:xfrm>
            <a:off x="10398203" y="3724289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1602205" y="2845468"/>
            <a:ext cx="879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dirty="0" err="1">
                <a:latin typeface="Consolas" panose="020B0609020204030204" pitchFamily="49" charset="0"/>
              </a:rPr>
              <a:t>.WriteLine</a:t>
            </a:r>
            <a:r>
              <a:rPr lang="en-US" sz="3600" b="1" dirty="0"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b="1" dirty="0">
                <a:latin typeface="Consolas" panose="020B0609020204030204" pitchFamily="49" charset="0"/>
              </a:rPr>
              <a:t>)</a:t>
            </a:r>
            <a:endParaRPr lang="da-DK" sz="3600" dirty="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tx1"/>
                </a:solidFill>
              </a:rPr>
              <a:t>Write the </a:t>
            </a:r>
            <a:r>
              <a:rPr lang="da-DK" sz="3600" b="1" dirty="0" err="1">
                <a:solidFill>
                  <a:schemeClr val="tx1"/>
                </a:solidFill>
              </a:rPr>
              <a:t>words</a:t>
            </a:r>
            <a:r>
              <a:rPr lang="da-DK" sz="3600" b="1" dirty="0">
                <a:solidFill>
                  <a:schemeClr val="tx1"/>
                </a:solidFill>
              </a:rPr>
              <a:t> </a:t>
            </a:r>
            <a:r>
              <a:rPr lang="da-DK" sz="3600" b="1" i="1" dirty="0">
                <a:solidFill>
                  <a:srgbClr val="C00000"/>
                </a:solidFill>
              </a:rPr>
              <a:t>”</a:t>
            </a:r>
            <a:r>
              <a:rPr lang="da-DK" sz="3600" b="1" i="1" dirty="0" err="1">
                <a:solidFill>
                  <a:srgbClr val="C00000"/>
                </a:solidFill>
              </a:rPr>
              <a:t>Hello</a:t>
            </a:r>
            <a:r>
              <a:rPr lang="da-DK" sz="3600" b="1" i="1" dirty="0">
                <a:solidFill>
                  <a:srgbClr val="C00000"/>
                </a:solidFill>
              </a:rPr>
              <a:t>, World!” </a:t>
            </a:r>
            <a:r>
              <a:rPr lang="da-DK" sz="3600" b="1" dirty="0">
                <a:solidFill>
                  <a:schemeClr val="tx1"/>
                </a:solidFill>
              </a:rPr>
              <a:t>on the screen</a:t>
            </a:r>
          </a:p>
        </p:txBody>
      </p:sp>
      <p:sp>
        <p:nvSpPr>
          <p:cNvPr id="7" name="Ellipse 6"/>
          <p:cNvSpPr/>
          <p:nvPr/>
        </p:nvSpPr>
        <p:spPr>
          <a:xfrm>
            <a:off x="9561095" y="2675338"/>
            <a:ext cx="1028700" cy="98659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162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659" y="356439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felt 5"/>
          <p:cNvSpPr txBox="1"/>
          <p:nvPr/>
        </p:nvSpPr>
        <p:spPr>
          <a:xfrm>
            <a:off x="1602205" y="2845468"/>
            <a:ext cx="879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dirty="0" err="1">
                <a:latin typeface="Consolas" panose="020B0609020204030204" pitchFamily="49" charset="0"/>
              </a:rPr>
              <a:t>.WriteLine</a:t>
            </a:r>
            <a:r>
              <a:rPr lang="en-US" sz="3600" b="1" dirty="0"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3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Helo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, World!"</a:t>
            </a:r>
            <a:r>
              <a:rPr lang="en-US" sz="3600" b="1" dirty="0">
                <a:latin typeface="Consolas" panose="020B0609020204030204" pitchFamily="49" charset="0"/>
              </a:rPr>
              <a:t>);</a:t>
            </a:r>
            <a:endParaRPr lang="da-DK" sz="3600" dirty="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tx1"/>
                </a:solidFill>
              </a:rPr>
              <a:t>Write the </a:t>
            </a:r>
            <a:r>
              <a:rPr lang="da-DK" sz="3600" b="1" dirty="0" err="1">
                <a:solidFill>
                  <a:schemeClr val="tx1"/>
                </a:solidFill>
              </a:rPr>
              <a:t>words</a:t>
            </a:r>
            <a:r>
              <a:rPr lang="da-DK" sz="3600" b="1" dirty="0">
                <a:solidFill>
                  <a:schemeClr val="tx1"/>
                </a:solidFill>
              </a:rPr>
              <a:t> </a:t>
            </a:r>
            <a:r>
              <a:rPr lang="da-DK" sz="3600" b="1" i="1" dirty="0">
                <a:solidFill>
                  <a:srgbClr val="C00000"/>
                </a:solidFill>
              </a:rPr>
              <a:t>”</a:t>
            </a:r>
            <a:r>
              <a:rPr lang="da-DK" sz="3600" b="1" i="1" dirty="0" err="1">
                <a:solidFill>
                  <a:srgbClr val="C00000"/>
                </a:solidFill>
              </a:rPr>
              <a:t>Hello</a:t>
            </a:r>
            <a:r>
              <a:rPr lang="da-DK" sz="3600" b="1" i="1" dirty="0">
                <a:solidFill>
                  <a:srgbClr val="C00000"/>
                </a:solidFill>
              </a:rPr>
              <a:t>, World!” </a:t>
            </a:r>
            <a:r>
              <a:rPr lang="da-DK" sz="3600" b="1" dirty="0">
                <a:solidFill>
                  <a:schemeClr val="tx1"/>
                </a:solidFill>
              </a:rPr>
              <a:t>on the screen</a:t>
            </a:r>
          </a:p>
        </p:txBody>
      </p:sp>
      <p:sp>
        <p:nvSpPr>
          <p:cNvPr id="8" name="Ellipse 7"/>
          <p:cNvSpPr/>
          <p:nvPr/>
        </p:nvSpPr>
        <p:spPr>
          <a:xfrm>
            <a:off x="6565791" y="2675338"/>
            <a:ext cx="1028700" cy="986590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959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138989" y="673768"/>
            <a:ext cx="92322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This is a comment</a:t>
            </a:r>
            <a:endParaRPr lang="da-DK" sz="36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b="1" dirty="0">
                <a:latin typeface="Consolas" panose="020B0609020204030204" pitchFamily="49" charset="0"/>
              </a:rPr>
              <a:t> </a:t>
            </a:r>
            <a:endParaRPr lang="da-DK" sz="3600" b="1" dirty="0">
              <a:latin typeface="Consolas" panose="020B0609020204030204" pitchFamily="49" charset="0"/>
            </a:endParaRPr>
          </a:p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dirty="0" err="1">
                <a:latin typeface="Consolas" panose="020B0609020204030204" pitchFamily="49" charset="0"/>
              </a:rPr>
              <a:t>.WriteLine</a:t>
            </a:r>
            <a:r>
              <a:rPr lang="en-US" sz="3600" b="1" dirty="0"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b="1" dirty="0">
                <a:latin typeface="Consolas" panose="020B0609020204030204" pitchFamily="49" charset="0"/>
              </a:rPr>
              <a:t>);</a:t>
            </a:r>
            <a:endParaRPr lang="da-DK" sz="3600" b="1" dirty="0">
              <a:latin typeface="Consolas" panose="020B0609020204030204" pitchFamily="49" charset="0"/>
            </a:endParaRPr>
          </a:p>
          <a:p>
            <a:r>
              <a:rPr lang="en-US" sz="3600" b="1" dirty="0">
                <a:latin typeface="Consolas" panose="020B0609020204030204" pitchFamily="49" charset="0"/>
              </a:rPr>
              <a:t> </a:t>
            </a:r>
            <a:endParaRPr lang="da-DK" sz="3600" b="1" dirty="0">
              <a:latin typeface="Consolas" panose="020B0609020204030204" pitchFamily="49" charset="0"/>
            </a:endParaRPr>
          </a:p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This is also a comment</a:t>
            </a:r>
            <a:endParaRPr lang="da-DK" sz="36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3860949" y="481937"/>
            <a:ext cx="4341706" cy="830759"/>
          </a:xfrm>
          <a:prstGeom prst="wedgeRectCallout">
            <a:avLst>
              <a:gd name="adj1" fmla="val -72085"/>
              <a:gd name="adj2" fmla="val 120755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b="1">
                <a:solidFill>
                  <a:schemeClr val="tx1"/>
                </a:solidFill>
              </a:rPr>
              <a:t>Comment (is not compiled)</a:t>
            </a:r>
          </a:p>
        </p:txBody>
      </p:sp>
    </p:spTree>
    <p:extLst>
      <p:ext uri="{BB962C8B-B14F-4D97-AF65-F5344CB8AC3E}">
        <p14:creationId xmlns:p14="http://schemas.microsoft.com/office/powerpoint/2010/main" val="372899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602205" y="2845468"/>
            <a:ext cx="904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dirty="0" err="1">
                <a:latin typeface="Consolas" panose="020B0609020204030204" pitchFamily="49" charset="0"/>
              </a:rPr>
              <a:t>.WriteLine</a:t>
            </a:r>
            <a:r>
              <a:rPr lang="en-US" sz="3600" b="1" dirty="0"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b="1" dirty="0">
                <a:latin typeface="Consolas" panose="020B0609020204030204" pitchFamily="49" charset="0"/>
              </a:rPr>
              <a:t>);</a:t>
            </a:r>
            <a:endParaRPr lang="da-DK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62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602205" y="2845468"/>
            <a:ext cx="9577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dirty="0">
                <a:latin typeface="Consolas" panose="020B0609020204030204" pitchFamily="49" charset="0"/>
              </a:rPr>
              <a:t>.WriteLine(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b="1" dirty="0">
                <a:latin typeface="Consolas" panose="020B0609020204030204" pitchFamily="49" charset="0"/>
              </a:rPr>
              <a:t>);</a:t>
            </a:r>
            <a:endParaRPr lang="da-DK" sz="3600" dirty="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tx1"/>
                </a:solidFill>
              </a:rPr>
              <a:t>Write the </a:t>
            </a:r>
            <a:r>
              <a:rPr lang="da-DK" sz="3600" b="1" dirty="0" err="1">
                <a:solidFill>
                  <a:schemeClr val="tx1"/>
                </a:solidFill>
              </a:rPr>
              <a:t>words</a:t>
            </a:r>
            <a:r>
              <a:rPr lang="da-DK" sz="3600" b="1" dirty="0">
                <a:solidFill>
                  <a:schemeClr val="tx1"/>
                </a:solidFill>
              </a:rPr>
              <a:t> </a:t>
            </a:r>
            <a:r>
              <a:rPr lang="da-DK" sz="3600" b="1" i="1" dirty="0">
                <a:solidFill>
                  <a:srgbClr val="C00000"/>
                </a:solidFill>
              </a:rPr>
              <a:t>”</a:t>
            </a:r>
            <a:r>
              <a:rPr lang="da-DK" sz="3600" b="1" i="1" dirty="0" err="1">
                <a:solidFill>
                  <a:srgbClr val="C00000"/>
                </a:solidFill>
              </a:rPr>
              <a:t>Hello</a:t>
            </a:r>
            <a:r>
              <a:rPr lang="da-DK" sz="3600" b="1" i="1" dirty="0">
                <a:solidFill>
                  <a:srgbClr val="C00000"/>
                </a:solidFill>
              </a:rPr>
              <a:t>, World!” </a:t>
            </a:r>
            <a:r>
              <a:rPr lang="da-DK" sz="3600" b="1" dirty="0">
                <a:solidFill>
                  <a:schemeClr val="tx1"/>
                </a:solidFill>
              </a:rPr>
              <a:t>on the screen</a:t>
            </a:r>
          </a:p>
        </p:txBody>
      </p:sp>
    </p:spTree>
    <p:extLst>
      <p:ext uri="{BB962C8B-B14F-4D97-AF65-F5344CB8AC3E}">
        <p14:creationId xmlns:p14="http://schemas.microsoft.com/office/powerpoint/2010/main" val="188110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602205" y="2845468"/>
            <a:ext cx="904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Console.</a:t>
            </a:r>
            <a:r>
              <a:rPr lang="en-US" sz="3600" b="1" dirty="0" err="1">
                <a:latin typeface="Consolas" panose="020B0609020204030204" pitchFamily="49" charset="0"/>
              </a:rPr>
              <a:t>WriteLine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("Hello, World!");</a:t>
            </a:r>
            <a:endParaRPr lang="da-DK" sz="3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27524"/>
              <a:gd name="adj2" fmla="val 10471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tx1"/>
                </a:solidFill>
              </a:rPr>
              <a:t>Write the </a:t>
            </a:r>
            <a:r>
              <a:rPr lang="da-DK" sz="3600" b="1" dirty="0" err="1">
                <a:solidFill>
                  <a:schemeClr val="tx1"/>
                </a:solidFill>
              </a:rPr>
              <a:t>words</a:t>
            </a:r>
            <a:r>
              <a:rPr lang="da-DK" sz="3600" b="1" dirty="0">
                <a:solidFill>
                  <a:schemeClr val="tx1"/>
                </a:solidFill>
              </a:rPr>
              <a:t> </a:t>
            </a:r>
            <a:r>
              <a:rPr lang="da-DK" sz="3600" b="1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  <a:r>
              <a:rPr lang="da-DK" sz="3600" b="1" i="1" dirty="0" err="1">
                <a:solidFill>
                  <a:schemeClr val="bg1">
                    <a:lumMod val="65000"/>
                  </a:schemeClr>
                </a:solidFill>
              </a:rPr>
              <a:t>Hello</a:t>
            </a:r>
            <a:r>
              <a:rPr lang="da-DK" sz="3600" b="1" i="1" dirty="0">
                <a:solidFill>
                  <a:schemeClr val="bg1">
                    <a:lumMod val="65000"/>
                  </a:schemeClr>
                </a:solidFill>
              </a:rPr>
              <a:t>, World!” </a:t>
            </a:r>
            <a:r>
              <a:rPr lang="da-DK" sz="3600" b="1" dirty="0">
                <a:solidFill>
                  <a:schemeClr val="bg1">
                    <a:lumMod val="65000"/>
                  </a:schemeClr>
                </a:solidFill>
              </a:rPr>
              <a:t>on the screen</a:t>
            </a:r>
          </a:p>
        </p:txBody>
      </p:sp>
    </p:spTree>
    <p:extLst>
      <p:ext uri="{BB962C8B-B14F-4D97-AF65-F5344CB8AC3E}">
        <p14:creationId xmlns:p14="http://schemas.microsoft.com/office/powerpoint/2010/main" val="428284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602204" y="2845468"/>
            <a:ext cx="9279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da-DK" sz="3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31839"/>
              <a:gd name="adj2" fmla="val 10909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bg1">
                    <a:lumMod val="65000"/>
                  </a:schemeClr>
                </a:solidFill>
              </a:rPr>
              <a:t>Write the </a:t>
            </a:r>
            <a:r>
              <a:rPr lang="da-DK" sz="3600" b="1" dirty="0" err="1">
                <a:solidFill>
                  <a:schemeClr val="bg1">
                    <a:lumMod val="65000"/>
                  </a:schemeClr>
                </a:solidFill>
              </a:rPr>
              <a:t>words</a:t>
            </a:r>
            <a:r>
              <a:rPr lang="da-DK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a-DK" sz="3600" b="1" i="1" dirty="0">
                <a:solidFill>
                  <a:srgbClr val="C00000"/>
                </a:solidFill>
              </a:rPr>
              <a:t>”</a:t>
            </a:r>
            <a:r>
              <a:rPr lang="da-DK" sz="3600" b="1" i="1" dirty="0" err="1">
                <a:solidFill>
                  <a:srgbClr val="C00000"/>
                </a:solidFill>
              </a:rPr>
              <a:t>Hello</a:t>
            </a:r>
            <a:r>
              <a:rPr lang="da-DK" sz="3600" b="1" i="1" dirty="0">
                <a:solidFill>
                  <a:srgbClr val="C00000"/>
                </a:solidFill>
              </a:rPr>
              <a:t>, World!” </a:t>
            </a:r>
            <a:r>
              <a:rPr lang="da-DK" sz="3600" b="1" dirty="0">
                <a:solidFill>
                  <a:schemeClr val="bg1">
                    <a:lumMod val="65000"/>
                  </a:schemeClr>
                </a:solidFill>
              </a:rPr>
              <a:t>on the screen</a:t>
            </a:r>
          </a:p>
        </p:txBody>
      </p:sp>
    </p:spTree>
    <p:extLst>
      <p:ext uri="{BB962C8B-B14F-4D97-AF65-F5344CB8AC3E}">
        <p14:creationId xmlns:p14="http://schemas.microsoft.com/office/powerpoint/2010/main" val="170408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602205" y="2845468"/>
            <a:ext cx="904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.WriteLine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("Hello, World!");</a:t>
            </a:r>
            <a:endParaRPr lang="da-DK" sz="3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75854"/>
              <a:gd name="adj2" fmla="val 10339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bg1">
                    <a:lumMod val="65000"/>
                  </a:schemeClr>
                </a:solidFill>
              </a:rPr>
              <a:t>Write the </a:t>
            </a:r>
            <a:r>
              <a:rPr lang="da-DK" sz="3600" b="1" dirty="0" err="1">
                <a:solidFill>
                  <a:schemeClr val="bg1">
                    <a:lumMod val="65000"/>
                  </a:schemeClr>
                </a:solidFill>
              </a:rPr>
              <a:t>words</a:t>
            </a:r>
            <a:r>
              <a:rPr lang="da-DK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a-DK" sz="3600" b="1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  <a:r>
              <a:rPr lang="da-DK" sz="3600" b="1" i="1" dirty="0" err="1">
                <a:solidFill>
                  <a:schemeClr val="bg1">
                    <a:lumMod val="65000"/>
                  </a:schemeClr>
                </a:solidFill>
              </a:rPr>
              <a:t>Hello</a:t>
            </a:r>
            <a:r>
              <a:rPr lang="da-DK" sz="3600" b="1" i="1" dirty="0">
                <a:solidFill>
                  <a:schemeClr val="bg1">
                    <a:lumMod val="65000"/>
                  </a:schemeClr>
                </a:solidFill>
              </a:rPr>
              <a:t>, World!” </a:t>
            </a:r>
            <a:r>
              <a:rPr lang="da-DK" sz="3600" b="1" dirty="0">
                <a:solidFill>
                  <a:schemeClr val="tx1"/>
                </a:solidFill>
              </a:rPr>
              <a:t>on the screen</a:t>
            </a:r>
          </a:p>
        </p:txBody>
      </p:sp>
    </p:spTree>
    <p:extLst>
      <p:ext uri="{BB962C8B-B14F-4D97-AF65-F5344CB8AC3E}">
        <p14:creationId xmlns:p14="http://schemas.microsoft.com/office/powerpoint/2010/main" val="198664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602205" y="2845468"/>
            <a:ext cx="9302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("Hello, World!")</a:t>
            </a:r>
            <a:r>
              <a:rPr lang="en-US" sz="3600" b="1" dirty="0">
                <a:latin typeface="Consolas" panose="020B0609020204030204" pitchFamily="49" charset="0"/>
              </a:rPr>
              <a:t>;</a:t>
            </a:r>
            <a:endParaRPr lang="da-DK" sz="3600" dirty="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bg1">
                    <a:lumMod val="65000"/>
                  </a:schemeClr>
                </a:solidFill>
              </a:rPr>
              <a:t>Write the </a:t>
            </a:r>
            <a:r>
              <a:rPr lang="da-DK" sz="3600" b="1" dirty="0" err="1">
                <a:solidFill>
                  <a:schemeClr val="bg1">
                    <a:lumMod val="65000"/>
                  </a:schemeClr>
                </a:solidFill>
              </a:rPr>
              <a:t>words</a:t>
            </a:r>
            <a:r>
              <a:rPr lang="da-DK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a-DK" sz="3600" b="1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  <a:r>
              <a:rPr lang="da-DK" sz="3600" b="1" i="1" dirty="0" err="1">
                <a:solidFill>
                  <a:schemeClr val="bg1">
                    <a:lumMod val="65000"/>
                  </a:schemeClr>
                </a:solidFill>
              </a:rPr>
              <a:t>Hello</a:t>
            </a:r>
            <a:r>
              <a:rPr lang="da-DK" sz="3600" b="1" i="1" dirty="0">
                <a:solidFill>
                  <a:schemeClr val="bg1">
                    <a:lumMod val="65000"/>
                  </a:schemeClr>
                </a:solidFill>
              </a:rPr>
              <a:t>, World!” </a:t>
            </a:r>
            <a:r>
              <a:rPr lang="da-DK" sz="3600" b="1" dirty="0">
                <a:solidFill>
                  <a:schemeClr val="bg1">
                    <a:lumMod val="65000"/>
                  </a:schemeClr>
                </a:solidFill>
              </a:rPr>
              <a:t>on the screen</a:t>
            </a:r>
          </a:p>
        </p:txBody>
      </p:sp>
      <p:sp>
        <p:nvSpPr>
          <p:cNvPr id="5" name="Ellipse 4"/>
          <p:cNvSpPr/>
          <p:nvPr/>
        </p:nvSpPr>
        <p:spPr>
          <a:xfrm>
            <a:off x="10141889" y="2926080"/>
            <a:ext cx="405516" cy="56571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449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4586037" y="312820"/>
            <a:ext cx="221567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800" b="1">
                <a:latin typeface="Consolas" panose="020B0609020204030204" pitchFamily="49" charset="0"/>
              </a:rPr>
              <a:t>;</a:t>
            </a:r>
            <a:endParaRPr lang="da-DK" sz="28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13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602205" y="2845468"/>
            <a:ext cx="904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dirty="0" err="1">
                <a:latin typeface="Consolas" panose="020B0609020204030204" pitchFamily="49" charset="0"/>
              </a:rPr>
              <a:t>.WriteLine</a:t>
            </a:r>
            <a:r>
              <a:rPr lang="en-US" sz="3600" b="1" dirty="0"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b="1" dirty="0">
                <a:latin typeface="Consolas" panose="020B0609020204030204" pitchFamily="49" charset="0"/>
              </a:rPr>
              <a:t>);</a:t>
            </a:r>
            <a:endParaRPr lang="da-DK" sz="3600" dirty="0">
              <a:latin typeface="Consolas" panose="020B0609020204030204" pitchFamily="49" charset="0"/>
            </a:endParaRPr>
          </a:p>
        </p:txBody>
      </p:sp>
      <p:pic>
        <p:nvPicPr>
          <p:cNvPr id="3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203" y="3724289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tx1"/>
                </a:solidFill>
              </a:rPr>
              <a:t>Write the </a:t>
            </a:r>
            <a:r>
              <a:rPr lang="da-DK" sz="3600" b="1" dirty="0" err="1">
                <a:solidFill>
                  <a:schemeClr val="tx1"/>
                </a:solidFill>
              </a:rPr>
              <a:t>words</a:t>
            </a:r>
            <a:r>
              <a:rPr lang="da-DK" sz="3600" b="1" dirty="0">
                <a:solidFill>
                  <a:schemeClr val="tx1"/>
                </a:solidFill>
              </a:rPr>
              <a:t> </a:t>
            </a:r>
            <a:r>
              <a:rPr lang="da-DK" sz="3600" b="1" i="1" dirty="0">
                <a:solidFill>
                  <a:srgbClr val="C00000"/>
                </a:solidFill>
              </a:rPr>
              <a:t>”</a:t>
            </a:r>
            <a:r>
              <a:rPr lang="da-DK" sz="3600" b="1" i="1" dirty="0" err="1">
                <a:solidFill>
                  <a:srgbClr val="C00000"/>
                </a:solidFill>
              </a:rPr>
              <a:t>Hello</a:t>
            </a:r>
            <a:r>
              <a:rPr lang="da-DK" sz="3600" b="1" i="1" dirty="0">
                <a:solidFill>
                  <a:srgbClr val="C00000"/>
                </a:solidFill>
              </a:rPr>
              <a:t>, World!” </a:t>
            </a:r>
            <a:r>
              <a:rPr lang="da-DK" sz="3600" b="1" dirty="0">
                <a:solidFill>
                  <a:schemeClr val="tx1"/>
                </a:solidFill>
              </a:rPr>
              <a:t>on the screen</a:t>
            </a:r>
          </a:p>
        </p:txBody>
      </p:sp>
    </p:spTree>
    <p:extLst>
      <p:ext uri="{BB962C8B-B14F-4D97-AF65-F5344CB8AC3E}">
        <p14:creationId xmlns:p14="http://schemas.microsoft.com/office/powerpoint/2010/main" val="243994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246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Office-tema</vt:lpstr>
      <vt:lpstr>Statements and Syntax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38</cp:revision>
  <dcterms:created xsi:type="dcterms:W3CDTF">2017-09-05T14:00:27Z</dcterms:created>
  <dcterms:modified xsi:type="dcterms:W3CDTF">2023-08-20T13:06:23Z</dcterms:modified>
</cp:coreProperties>
</file>