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83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4" r:id="rId25"/>
    <p:sldId id="277" r:id="rId26"/>
    <p:sldId id="279" r:id="rId27"/>
    <p:sldId id="280" r:id="rId28"/>
    <p:sldId id="278" r:id="rId2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06CE4-DAB4-8D53-29ED-E91ACE3A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0897271-D00F-EA60-4581-50FF9447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B729B5-FA97-8316-6159-B6E3CF1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C5B6D2-5812-CEBF-7313-D4C38281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BF7351-3F10-9D5A-EDFE-2C9E3987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51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B8158-768F-5B27-729C-B7012458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325AB53-8C6A-22F3-A6BA-34E56276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A01902-A1F0-39D8-4E3C-30390ED5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A45C45-1BD8-AA92-9BF6-5EE02E6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3F17F7-73C4-E4C0-D0F5-70D098A9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16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ACDE76B-FCD8-3DB4-4D0B-115ECC0D8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563410-4014-61A9-5DC1-475D4221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EC1D8D-E062-A463-31E3-71FFE2EB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2BBEF0-906C-949F-40B1-19DA9C29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CC6553-D5F5-1C5A-BB1B-135CDFC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66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53DA-5CD0-1217-592D-1590AD3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41CC5E-A8B9-BAB0-4224-329C52B6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63BB3A6-2C3B-E121-CF4C-23535B13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D710DE-4727-1B22-4CD6-0DDE5BD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E6EE2F-E23B-8782-6238-C5DBF0CE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17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0D5BF-8D11-D639-7648-019796CB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FB6D8F9-568F-F47A-4145-550FC43D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C358E9-74A1-B302-3646-C081FDC1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088056-E8C0-7F46-0009-006D5030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C417D7-8158-4E0E-EE10-3AA15BA5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48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153E-07FC-407D-1A22-AB6CA1B3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4A5FD1-5B6F-9E55-1CB8-27979D8C4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312A7FE-B0C8-7438-DA77-326A9D42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DF653FC-7217-AE51-023E-FF946C92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9A164F-F850-C947-4A04-8B3B37EB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2B821B-7FAC-4A3B-734D-4AE8422D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640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9AF33-1EDC-6285-E7B4-45C37B18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05E973E-5206-5B9B-2545-39C925DC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A5D9108-19AC-509C-232D-D8B4131D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470B018-7487-B4A7-005B-58D106DF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23D25EF-0A2B-397A-1927-64597F49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0062034-3F5C-6748-4770-91F7DA0F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8BA7425-34E5-EEFE-44CA-4AAE389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578E2BC-B1C9-D6EF-392E-6039164E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46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A8A90-4DD7-5DBC-F968-32323A4C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B4390B2-BD0B-6E46-CBFF-D53453A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81FB549-AB6F-B9A0-6A00-9AE6C9BA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87F33C9-920C-C278-628E-72CF2E25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73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BD61D8-74FF-94F7-FA7C-C27607A1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AAB0512-F403-F511-FF6D-58CD9963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0124132-D795-F848-6FF4-B1796408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17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2E9A6-4C46-D4F5-EB6F-0768CAF3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953184-365B-0F0B-F3F3-BF38B97B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BB7FBAA-EB23-2A89-B519-E6383309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3A5C9B1-26B8-3C41-2E21-B4BDF682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E9D9ED-10CE-6761-3716-92B1AB4F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A25E84F-543B-5A56-1401-8B80D0C2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940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BDAF8-762A-3EE3-08A2-37352814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0C5A7E6-3F70-0E64-79FA-D0557615A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7EA16D-5586-B5DF-D74C-764F7924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5678EE4-72FD-487B-04E6-E816A77E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016AB5-1944-3FC0-73F4-F465F0F1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0016F35-0197-B815-2ADA-CDC0B4CE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71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071DFE0-F5E0-99A6-F8B4-5B1BA381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A61C45-F773-7091-5587-A93547F2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7C6845-E798-315E-F479-212B71104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39D1-44BD-4CDD-A706-5F5DCAF7D52E}" type="datetimeFigureOut">
              <a:rPr lang="da-DK" smtClean="0"/>
              <a:t>08-11-2022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67A7D3-A6B4-53E5-CD22-43C30617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5A693A-DAF8-0421-3BAD-BC207B68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57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1F2EE-9ED5-118E-8A54-481BAE4D1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og Data</a:t>
            </a:r>
          </a:p>
        </p:txBody>
      </p:sp>
    </p:spTree>
    <p:extLst>
      <p:ext uri="{BB962C8B-B14F-4D97-AF65-F5344CB8AC3E}">
        <p14:creationId xmlns:p14="http://schemas.microsoft.com/office/powerpoint/2010/main" val="321096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All-page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kunne vise en liste af objekter</a:t>
            </a:r>
          </a:p>
          <a:p>
            <a:pPr lvl="1"/>
            <a:r>
              <a:rPr lang="da-DK" dirty="0"/>
              <a:t>=&gt; model-delen skal rumme en </a:t>
            </a:r>
            <a:r>
              <a:rPr lang="da-DK" dirty="0" err="1"/>
              <a:t>property</a:t>
            </a:r>
            <a:r>
              <a:rPr lang="da-DK" dirty="0"/>
              <a:t> af typen </a:t>
            </a:r>
            <a:r>
              <a:rPr lang="da-DK" b="1" dirty="0"/>
              <a:t>List&lt;…&gt;</a:t>
            </a:r>
          </a:p>
        </p:txBody>
      </p:sp>
    </p:spTree>
    <p:extLst>
      <p:ext uri="{BB962C8B-B14F-4D97-AF65-F5344CB8AC3E}">
        <p14:creationId xmlns:p14="http://schemas.microsoft.com/office/powerpoint/2010/main" val="225627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All-page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Model-delen skal initialisere sin </a:t>
            </a:r>
            <a:r>
              <a:rPr lang="da-DK" b="1" dirty="0"/>
              <a:t>List</a:t>
            </a:r>
            <a:r>
              <a:rPr lang="da-DK" dirty="0"/>
              <a:t>-</a:t>
            </a:r>
            <a:r>
              <a:rPr lang="da-DK" dirty="0" err="1"/>
              <a:t>property</a:t>
            </a:r>
            <a:r>
              <a:rPr lang="da-DK" dirty="0"/>
              <a:t>, når </a:t>
            </a:r>
            <a:r>
              <a:rPr lang="da-DK" i="1" dirty="0"/>
              <a:t>All-page</a:t>
            </a:r>
            <a:r>
              <a:rPr lang="da-DK" dirty="0"/>
              <a:t> skal dannes (der modtages en GET-</a:t>
            </a:r>
            <a:r>
              <a:rPr lang="da-DK" dirty="0" err="1"/>
              <a:t>request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=&gt; </a:t>
            </a:r>
            <a:r>
              <a:rPr lang="da-DK" b="1" dirty="0"/>
              <a:t>List</a:t>
            </a:r>
            <a:r>
              <a:rPr lang="da-DK" dirty="0"/>
              <a:t>-</a:t>
            </a:r>
            <a:r>
              <a:rPr lang="da-DK" dirty="0" err="1"/>
              <a:t>property</a:t>
            </a:r>
            <a:r>
              <a:rPr lang="da-DK" dirty="0"/>
              <a:t> initialiseres i </a:t>
            </a:r>
            <a:r>
              <a:rPr lang="da-DK" b="1" dirty="0" err="1"/>
              <a:t>OnGet</a:t>
            </a:r>
            <a:r>
              <a:rPr lang="da-DK" dirty="0"/>
              <a:t>-metoden, via repository-referencen.</a:t>
            </a:r>
          </a:p>
        </p:txBody>
      </p:sp>
    </p:spTree>
    <p:extLst>
      <p:ext uri="{BB962C8B-B14F-4D97-AF65-F5344CB8AC3E}">
        <p14:creationId xmlns:p14="http://schemas.microsoft.com/office/powerpoint/2010/main" val="273587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given mulighed for at angive data, svarende til de (ikke-beregnede) properties et domæne-objekt rummer. Det angivne data skal via </a:t>
            </a:r>
            <a:r>
              <a:rPr lang="da-DK" i="1" dirty="0"/>
              <a:t>data-binding</a:t>
            </a:r>
            <a:r>
              <a:rPr lang="da-DK" dirty="0"/>
              <a:t> bindes til properties i model-delen.</a:t>
            </a:r>
          </a:p>
          <a:p>
            <a:pPr lvl="1"/>
            <a:r>
              <a:rPr lang="da-DK" dirty="0"/>
              <a:t>=&gt; model-delen skal rumme en </a:t>
            </a:r>
            <a:r>
              <a:rPr lang="da-DK" dirty="0" err="1"/>
              <a:t>property</a:t>
            </a:r>
            <a:r>
              <a:rPr lang="da-DK" dirty="0"/>
              <a:t> af domæne-klassens type</a:t>
            </a:r>
          </a:p>
          <a:p>
            <a:pPr lvl="1"/>
            <a:r>
              <a:rPr lang="da-DK" b="1" dirty="0"/>
              <a:t>=&gt; </a:t>
            </a:r>
            <a:r>
              <a:rPr lang="da-DK" i="1" dirty="0"/>
              <a:t>(alternativt) </a:t>
            </a:r>
            <a:r>
              <a:rPr lang="da-DK" dirty="0"/>
              <a:t>model-delen skal rumme properties svarende til alle (ikke-beregnede) properties i domæne-objektet.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10060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data er angivet og afsendt (der sendes en POST-</a:t>
            </a:r>
            <a:r>
              <a:rPr lang="da-DK" dirty="0" err="1"/>
              <a:t>request</a:t>
            </a:r>
            <a:r>
              <a:rPr lang="da-DK" dirty="0"/>
              <a:t>), skal dette data bruges til at tilføje et nyt domæne-objekt til </a:t>
            </a:r>
            <a:r>
              <a:rPr lang="da-DK" dirty="0" err="1"/>
              <a:t>repositoriet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=&gt; I </a:t>
            </a:r>
            <a:r>
              <a:rPr lang="da-DK" b="1" dirty="0" err="1"/>
              <a:t>OnPost</a:t>
            </a:r>
            <a:r>
              <a:rPr lang="da-DK" b="1" dirty="0"/>
              <a:t>-metoden</a:t>
            </a:r>
            <a:r>
              <a:rPr lang="da-DK" dirty="0"/>
              <a:t> kaldes </a:t>
            </a:r>
            <a:r>
              <a:rPr lang="da-DK" b="1" dirty="0" err="1"/>
              <a:t>Create</a:t>
            </a:r>
            <a:r>
              <a:rPr lang="da-DK" dirty="0"/>
              <a:t> på </a:t>
            </a:r>
            <a:r>
              <a:rPr lang="da-DK" dirty="0" err="1"/>
              <a:t>repositoriet</a:t>
            </a:r>
            <a:r>
              <a:rPr lang="da-DK" dirty="0"/>
              <a:t>. Alt efter hvordan data er opsamlet (en </a:t>
            </a:r>
            <a:r>
              <a:rPr lang="da-DK" dirty="0" err="1"/>
              <a:t>property</a:t>
            </a:r>
            <a:r>
              <a:rPr lang="da-DK" dirty="0"/>
              <a:t> eller flere), skal der muligvis laves et nyt domæne-objekt.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23050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Read-page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given mulighed for at vise et enkelt domæne-objekt.</a:t>
            </a:r>
          </a:p>
          <a:p>
            <a:pPr lvl="1"/>
            <a:r>
              <a:rPr lang="da-DK" dirty="0"/>
              <a:t>=&gt; model-delen skal rumme en </a:t>
            </a:r>
            <a:r>
              <a:rPr lang="da-DK" dirty="0" err="1"/>
              <a:t>property</a:t>
            </a:r>
            <a:r>
              <a:rPr lang="da-DK" dirty="0"/>
              <a:t> af domæne-klassens type</a:t>
            </a:r>
          </a:p>
        </p:txBody>
      </p:sp>
    </p:spTree>
    <p:extLst>
      <p:ext uri="{BB962C8B-B14F-4D97-AF65-F5344CB8AC3E}">
        <p14:creationId xmlns:p14="http://schemas.microsoft.com/office/powerpoint/2010/main" val="164835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Read-page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domæne-objekt der skal vises, vælges via et </a:t>
            </a:r>
            <a:r>
              <a:rPr lang="da-DK" b="1" dirty="0"/>
              <a:t>id</a:t>
            </a:r>
            <a:r>
              <a:rPr lang="da-DK" dirty="0"/>
              <a:t>. Dette </a:t>
            </a:r>
            <a:r>
              <a:rPr lang="da-DK" b="1" dirty="0"/>
              <a:t>id</a:t>
            </a:r>
            <a:r>
              <a:rPr lang="da-DK" dirty="0"/>
              <a:t> skal tilføres udefra. </a:t>
            </a:r>
            <a:r>
              <a:rPr lang="da-DK" b="1" dirty="0"/>
              <a:t>Id</a:t>
            </a:r>
            <a:r>
              <a:rPr lang="da-DK" dirty="0"/>
              <a:t>’et er først nødvendigt, når pagen skal dannes.</a:t>
            </a:r>
          </a:p>
          <a:p>
            <a:pPr lvl="1"/>
            <a:r>
              <a:rPr lang="da-DK" dirty="0"/>
              <a:t>=&gt; </a:t>
            </a:r>
            <a:r>
              <a:rPr lang="da-DK" b="1" dirty="0" err="1"/>
              <a:t>OnGet</a:t>
            </a:r>
            <a:r>
              <a:rPr lang="da-DK" dirty="0"/>
              <a:t>-metoden skal tage en parameter af typen </a:t>
            </a:r>
            <a:r>
              <a:rPr lang="da-DK" b="1" dirty="0"/>
              <a:t>int</a:t>
            </a:r>
            <a:r>
              <a:rPr lang="da-DK" dirty="0"/>
              <a:t>. Denne værdi bruges til at finde domæne-objektet i repository, og efterfølgende initialisere data-</a:t>
            </a:r>
            <a:r>
              <a:rPr lang="da-DK" dirty="0" err="1"/>
              <a:t>property</a:t>
            </a:r>
            <a:r>
              <a:rPr lang="da-DK" dirty="0"/>
              <a:t>. Der kan udføres fejlhåndtering, hvis der ikke kan findes et objekt ud fra det givne </a:t>
            </a:r>
            <a:r>
              <a:rPr lang="da-DK" b="1" dirty="0"/>
              <a:t>id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04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given mulighed for at opdatere data, svarende til de (ikke-beregnede) properties et domæne-objekt rummer. Det angivne data skal via </a:t>
            </a:r>
            <a:r>
              <a:rPr lang="da-DK" i="1" dirty="0"/>
              <a:t>data-binding</a:t>
            </a:r>
            <a:r>
              <a:rPr lang="da-DK" dirty="0"/>
              <a:t> bindes til properties i model-delen.</a:t>
            </a:r>
          </a:p>
          <a:p>
            <a:pPr lvl="1"/>
            <a:r>
              <a:rPr lang="da-DK" dirty="0"/>
              <a:t>=&gt; model-delen skal rumme en </a:t>
            </a:r>
            <a:r>
              <a:rPr lang="da-DK" dirty="0" err="1"/>
              <a:t>property</a:t>
            </a:r>
            <a:r>
              <a:rPr lang="da-DK" dirty="0"/>
              <a:t> af domæne-klassens type</a:t>
            </a:r>
          </a:p>
          <a:p>
            <a:pPr lvl="1"/>
            <a:r>
              <a:rPr lang="da-DK" b="1" dirty="0"/>
              <a:t>=&gt; </a:t>
            </a:r>
            <a:r>
              <a:rPr lang="da-DK" i="1" dirty="0"/>
              <a:t>(alternativt) </a:t>
            </a:r>
            <a:r>
              <a:rPr lang="da-DK" dirty="0"/>
              <a:t>model-delen skal rumme properties svarende til alle (ikke-beregnede) properties i domæne-objektet.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75399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data er angivet og afsendt (der sendes en POST-</a:t>
            </a:r>
            <a:r>
              <a:rPr lang="da-DK" dirty="0" err="1"/>
              <a:t>request</a:t>
            </a:r>
            <a:r>
              <a:rPr lang="da-DK" dirty="0"/>
              <a:t>), skal dette data bruges til at opdatere et eksisterende domæne-objekt i </a:t>
            </a:r>
            <a:r>
              <a:rPr lang="da-DK" dirty="0" err="1"/>
              <a:t>repositoriet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=&gt; I </a:t>
            </a:r>
            <a:r>
              <a:rPr lang="da-DK" b="1" dirty="0" err="1"/>
              <a:t>OnPost</a:t>
            </a:r>
            <a:r>
              <a:rPr lang="da-DK" b="1" dirty="0"/>
              <a:t>-metoden</a:t>
            </a:r>
            <a:r>
              <a:rPr lang="da-DK" dirty="0"/>
              <a:t> kaldes </a:t>
            </a:r>
            <a:r>
              <a:rPr lang="da-DK" b="1" dirty="0"/>
              <a:t>Update</a:t>
            </a:r>
            <a:r>
              <a:rPr lang="da-DK" dirty="0"/>
              <a:t> på </a:t>
            </a:r>
            <a:r>
              <a:rPr lang="da-DK" dirty="0" err="1"/>
              <a:t>repositoriet</a:t>
            </a:r>
            <a:r>
              <a:rPr lang="da-DK" dirty="0"/>
              <a:t>. Alt efter hvordan data er opsamlet (en </a:t>
            </a:r>
            <a:r>
              <a:rPr lang="da-DK" dirty="0" err="1"/>
              <a:t>property</a:t>
            </a:r>
            <a:r>
              <a:rPr lang="da-DK" dirty="0"/>
              <a:t> eller flere), skal der muligvis laves et nyt domæne-objekt, som rummer de opdaterede værdier.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12927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domæne-objekt der skal opdateres, vælges via et </a:t>
            </a:r>
            <a:r>
              <a:rPr lang="da-DK" b="1" dirty="0"/>
              <a:t>id</a:t>
            </a:r>
            <a:r>
              <a:rPr lang="da-DK" dirty="0"/>
              <a:t>. Dette </a:t>
            </a:r>
            <a:r>
              <a:rPr lang="da-DK" b="1" dirty="0"/>
              <a:t>id</a:t>
            </a:r>
            <a:r>
              <a:rPr lang="da-DK" dirty="0"/>
              <a:t> skal tilføres udefra. </a:t>
            </a:r>
            <a:r>
              <a:rPr lang="da-DK" b="1" dirty="0"/>
              <a:t>Id</a:t>
            </a:r>
            <a:r>
              <a:rPr lang="da-DK" dirty="0"/>
              <a:t>’et er først nødvendigt, når pagen skal dannes.</a:t>
            </a:r>
          </a:p>
          <a:p>
            <a:pPr lvl="1"/>
            <a:r>
              <a:rPr lang="da-DK" dirty="0"/>
              <a:t>=&gt; </a:t>
            </a:r>
            <a:r>
              <a:rPr lang="da-DK" b="1" dirty="0" err="1"/>
              <a:t>OnGet</a:t>
            </a:r>
            <a:r>
              <a:rPr lang="da-DK" dirty="0"/>
              <a:t>-metoden skal tage en parameter af typen </a:t>
            </a:r>
            <a:r>
              <a:rPr lang="da-DK" b="1" dirty="0"/>
              <a:t>int</a:t>
            </a:r>
            <a:r>
              <a:rPr lang="da-DK" dirty="0"/>
              <a:t>. Denne værdi bruges til at finde domæne-objektet i repository, og efterfølgende initialisere data-</a:t>
            </a:r>
            <a:r>
              <a:rPr lang="da-DK" dirty="0" err="1"/>
              <a:t>property</a:t>
            </a:r>
            <a:r>
              <a:rPr lang="da-DK" dirty="0"/>
              <a:t>. Der kan udføres fejlhåndtering, hvis der ikke kan findes et objekt ud fra det givne </a:t>
            </a:r>
            <a:r>
              <a:rPr lang="da-DK" b="1" dirty="0"/>
              <a:t>id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3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Delete-page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domæne-objekt der skal slettes, vælges via et </a:t>
            </a:r>
            <a:r>
              <a:rPr lang="da-DK" b="1" dirty="0"/>
              <a:t>id</a:t>
            </a:r>
            <a:r>
              <a:rPr lang="da-DK" dirty="0"/>
              <a:t>. Dette </a:t>
            </a:r>
            <a:r>
              <a:rPr lang="da-DK" b="1" dirty="0"/>
              <a:t>id</a:t>
            </a:r>
            <a:r>
              <a:rPr lang="da-DK" dirty="0"/>
              <a:t> skal tilføres udefra. </a:t>
            </a:r>
            <a:r>
              <a:rPr lang="da-DK" b="1" dirty="0"/>
              <a:t>Id</a:t>
            </a:r>
            <a:r>
              <a:rPr lang="da-DK" dirty="0"/>
              <a:t>’et er først nødvendigt, når pagen skal dannes.</a:t>
            </a:r>
          </a:p>
          <a:p>
            <a:pPr lvl="1"/>
            <a:r>
              <a:rPr lang="da-DK" dirty="0"/>
              <a:t>=&gt; </a:t>
            </a:r>
            <a:r>
              <a:rPr lang="da-DK" b="1" dirty="0" err="1"/>
              <a:t>OnGet</a:t>
            </a:r>
            <a:r>
              <a:rPr lang="da-DK" dirty="0"/>
              <a:t>-metoden skal tage en parameter af typen </a:t>
            </a:r>
            <a:r>
              <a:rPr lang="da-DK" b="1" dirty="0"/>
              <a:t>int</a:t>
            </a:r>
            <a:r>
              <a:rPr lang="da-DK" dirty="0"/>
              <a:t>. Denne værdi bruges til at forsøge at slette domæne-objektet i repository.</a:t>
            </a:r>
          </a:p>
        </p:txBody>
      </p:sp>
    </p:spTree>
    <p:extLst>
      <p:ext uri="{BB962C8B-B14F-4D97-AF65-F5344CB8AC3E}">
        <p14:creationId xmlns:p14="http://schemas.microsoft.com/office/powerpoint/2010/main" val="26852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7F15-A556-57EA-B4A3-00CDDC9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App i SWC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AFE5CA-0396-49B2-4CBF-8C979D9C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Apps er </a:t>
            </a:r>
            <a:r>
              <a:rPr lang="da-DK" b="1" dirty="0"/>
              <a:t>page-</a:t>
            </a:r>
            <a:r>
              <a:rPr lang="da-DK" b="1" dirty="0" err="1"/>
              <a:t>centriske</a:t>
            </a:r>
            <a:endParaRPr lang="da-DK" b="1" dirty="0"/>
          </a:p>
          <a:p>
            <a:r>
              <a:rPr lang="da-DK" dirty="0"/>
              <a:t>Vores </a:t>
            </a:r>
            <a:r>
              <a:rPr lang="da-DK" dirty="0" err="1"/>
              <a:t>Razor</a:t>
            </a:r>
            <a:r>
              <a:rPr lang="da-DK" dirty="0"/>
              <a:t> Pages Apps er </a:t>
            </a:r>
            <a:r>
              <a:rPr lang="da-DK" b="1" dirty="0"/>
              <a:t>data-</a:t>
            </a:r>
            <a:r>
              <a:rPr lang="da-DK" b="1" dirty="0" err="1"/>
              <a:t>centriske</a:t>
            </a:r>
            <a:endParaRPr lang="da-DK" b="1" dirty="0"/>
          </a:p>
          <a:p>
            <a:r>
              <a:rPr lang="da-DK" dirty="0"/>
              <a:t>Vores </a:t>
            </a:r>
            <a:r>
              <a:rPr lang="da-DK" dirty="0" err="1"/>
              <a:t>Razor</a:t>
            </a:r>
            <a:r>
              <a:rPr lang="da-DK" dirty="0"/>
              <a:t> Pages Apps  skal </a:t>
            </a:r>
            <a:r>
              <a:rPr lang="da-DK" b="1" dirty="0"/>
              <a:t>opbevare, modificere og vise </a:t>
            </a:r>
            <a:r>
              <a:rPr lang="da-DK" dirty="0"/>
              <a:t>data</a:t>
            </a:r>
          </a:p>
          <a:p>
            <a:r>
              <a:rPr lang="da-DK" dirty="0"/>
              <a:t>Udgangspunkt (generelt gyldigt for en data-håndterende App)</a:t>
            </a:r>
          </a:p>
          <a:p>
            <a:pPr lvl="1"/>
            <a:r>
              <a:rPr lang="da-DK" dirty="0"/>
              <a:t>En </a:t>
            </a:r>
            <a:r>
              <a:rPr lang="da-DK" b="1" dirty="0"/>
              <a:t>domæne-klasse</a:t>
            </a:r>
          </a:p>
          <a:p>
            <a:pPr lvl="1"/>
            <a:r>
              <a:rPr lang="da-DK" dirty="0"/>
              <a:t>Et </a:t>
            </a:r>
            <a:r>
              <a:rPr lang="da-DK" b="1" dirty="0"/>
              <a:t>repository-interface</a:t>
            </a:r>
          </a:p>
        </p:txBody>
      </p:sp>
    </p:spTree>
    <p:extLst>
      <p:ext uri="{BB962C8B-B14F-4D97-AF65-F5344CB8AC3E}">
        <p14:creationId xmlns:p14="http://schemas.microsoft.com/office/powerpoint/2010/main" val="88337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All-page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kunne vise en liste af objekter</a:t>
            </a:r>
          </a:p>
          <a:p>
            <a:pPr lvl="1"/>
            <a:r>
              <a:rPr lang="da-DK" dirty="0"/>
              <a:t>=&gt; Denne liste vises i en </a:t>
            </a:r>
            <a:r>
              <a:rPr lang="da-DK" b="1" dirty="0" err="1"/>
              <a:t>table</a:t>
            </a:r>
            <a:r>
              <a:rPr lang="da-DK" dirty="0"/>
              <a:t>. Der bruges en </a:t>
            </a:r>
            <a:r>
              <a:rPr lang="da-DK" b="1" dirty="0"/>
              <a:t>@foreach </a:t>
            </a:r>
            <a:r>
              <a:rPr lang="da-DK" dirty="0"/>
              <a:t>til at generere </a:t>
            </a:r>
            <a:r>
              <a:rPr lang="da-DK" b="1" dirty="0" err="1"/>
              <a:t>rows</a:t>
            </a:r>
            <a:r>
              <a:rPr lang="da-DK" dirty="0"/>
              <a:t> svarende til hvert objekt.</a:t>
            </a:r>
          </a:p>
          <a:p>
            <a:pPr lvl="1"/>
            <a:endParaRPr lang="da-DK" b="1" dirty="0"/>
          </a:p>
          <a:p>
            <a:r>
              <a:rPr lang="da-DK" i="1" dirty="0"/>
              <a:t>Release date </a:t>
            </a:r>
            <a:r>
              <a:rPr lang="da-DK" dirty="0"/>
              <a:t>står ikke særlig pænt…</a:t>
            </a:r>
          </a:p>
          <a:p>
            <a:pPr lvl="1"/>
            <a:r>
              <a:rPr lang="da-DK" dirty="0"/>
              <a:t>=&gt; kald </a:t>
            </a:r>
            <a:r>
              <a:rPr lang="da-DK" b="1" dirty="0"/>
              <a:t>.</a:t>
            </a:r>
            <a:r>
              <a:rPr lang="da-DK" b="1" dirty="0" err="1"/>
              <a:t>ToLongDateString</a:t>
            </a:r>
            <a:r>
              <a:rPr lang="da-DK" b="1" dirty="0"/>
              <a:t>()</a:t>
            </a:r>
            <a:r>
              <a:rPr lang="da-DK" dirty="0"/>
              <a:t> på </a:t>
            </a:r>
            <a:r>
              <a:rPr lang="da-DK" b="1" dirty="0" err="1"/>
              <a:t>ReleaseDate</a:t>
            </a:r>
            <a:r>
              <a:rPr lang="da-DK" dirty="0"/>
              <a:t> </a:t>
            </a:r>
            <a:r>
              <a:rPr lang="da-DK" dirty="0" err="1"/>
              <a:t>property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176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All-page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Man vil gerne kunne navigere hen til pages for </a:t>
            </a:r>
            <a:r>
              <a:rPr lang="da-DK" i="1" dirty="0"/>
              <a:t>CRUD</a:t>
            </a:r>
            <a:r>
              <a:rPr lang="da-DK" dirty="0"/>
              <a:t>-operationerne. For </a:t>
            </a:r>
            <a:r>
              <a:rPr lang="da-DK" i="1" dirty="0"/>
              <a:t>RUD</a:t>
            </a:r>
            <a:r>
              <a:rPr lang="da-DK" dirty="0"/>
              <a:t>-operationerne vil man gerne angive, hvilket objekt operationen skal udføres for.</a:t>
            </a:r>
          </a:p>
          <a:p>
            <a:pPr lvl="1"/>
            <a:r>
              <a:rPr lang="da-DK" dirty="0"/>
              <a:t>=&gt; Der tilføjes en knap efter tabellen, som navigerer hen til </a:t>
            </a:r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. Denne kræver ingen parametre.</a:t>
            </a:r>
          </a:p>
          <a:p>
            <a:pPr lvl="1"/>
            <a:r>
              <a:rPr lang="da-DK" b="1" dirty="0"/>
              <a:t>=&gt; </a:t>
            </a:r>
            <a:r>
              <a:rPr lang="da-DK" dirty="0"/>
              <a:t>I hver </a:t>
            </a:r>
            <a:r>
              <a:rPr lang="da-DK" b="1" dirty="0" err="1"/>
              <a:t>row</a:t>
            </a:r>
            <a:r>
              <a:rPr lang="da-DK" dirty="0"/>
              <a:t> i tabellen tilføjes tre knapper, som navigerer hen til </a:t>
            </a:r>
            <a:r>
              <a:rPr lang="da-DK" i="1" dirty="0"/>
              <a:t>Read/ Update/Delete-Page</a:t>
            </a:r>
            <a:r>
              <a:rPr lang="da-DK" dirty="0"/>
              <a:t>. Hver af disse kræver at </a:t>
            </a:r>
            <a:r>
              <a:rPr lang="da-DK" b="1" dirty="0"/>
              <a:t>id</a:t>
            </a:r>
            <a:r>
              <a:rPr lang="da-DK" dirty="0"/>
              <a:t> for objektet bliver overført som argument (dette gøres ved at bruge </a:t>
            </a:r>
            <a:r>
              <a:rPr lang="da-DK" b="1" dirty="0"/>
              <a:t>asp-route…</a:t>
            </a:r>
            <a:r>
              <a:rPr lang="da-DK" dirty="0"/>
              <a:t> funktionen, her </a:t>
            </a:r>
            <a:r>
              <a:rPr lang="da-DK" b="1" dirty="0"/>
              <a:t>asp-route-id=”…”</a:t>
            </a:r>
            <a:r>
              <a:rPr lang="da-DK" dirty="0"/>
              <a:t>, fordi </a:t>
            </a:r>
            <a:r>
              <a:rPr lang="da-DK" b="1" dirty="0" err="1"/>
              <a:t>OnGet</a:t>
            </a:r>
            <a:r>
              <a:rPr lang="da-DK" dirty="0"/>
              <a:t> for de tre pages har en parameter med navnet </a:t>
            </a:r>
            <a:r>
              <a:rPr lang="da-DK" b="1" dirty="0"/>
              <a:t>id</a:t>
            </a:r>
            <a:r>
              <a:rPr lang="da-D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049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kunne vise et enkelt domæne-objekt, og alle ikke-beregnede propertie skal kunne rettes.</a:t>
            </a:r>
          </a:p>
          <a:p>
            <a:pPr lvl="1"/>
            <a:r>
              <a:rPr lang="da-DK" dirty="0"/>
              <a:t>=&gt; Vis alle properties i en </a:t>
            </a:r>
            <a:r>
              <a:rPr lang="da-DK" b="1" dirty="0"/>
              <a:t>form </a:t>
            </a:r>
            <a:r>
              <a:rPr lang="da-DK" dirty="0"/>
              <a:t>(med </a:t>
            </a:r>
            <a:r>
              <a:rPr lang="da-DK" b="1" dirty="0" err="1"/>
              <a:t>method</a:t>
            </a:r>
            <a:r>
              <a:rPr lang="da-DK" b="1" dirty="0"/>
              <a:t>=”post”</a:t>
            </a:r>
            <a:r>
              <a:rPr lang="da-DK" dirty="0"/>
              <a:t>). Alle properties som ikke må rettes vises i </a:t>
            </a:r>
            <a:r>
              <a:rPr lang="da-DK" i="1" dirty="0" err="1"/>
              <a:t>read-only</a:t>
            </a:r>
            <a:r>
              <a:rPr lang="da-DK" i="1" dirty="0"/>
              <a:t> </a:t>
            </a:r>
            <a:r>
              <a:rPr lang="da-DK" dirty="0"/>
              <a:t>tilstand.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118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data er angivet, skal man kunne ”submitte” data</a:t>
            </a:r>
          </a:p>
          <a:p>
            <a:pPr lvl="1"/>
            <a:r>
              <a:rPr lang="da-DK" dirty="0"/>
              <a:t>=&gt; Tilføj en knap hvor </a:t>
            </a:r>
            <a:r>
              <a:rPr lang="da-DK" b="1" dirty="0"/>
              <a:t>type=”</a:t>
            </a:r>
            <a:r>
              <a:rPr lang="da-DK" b="1" dirty="0" err="1"/>
              <a:t>submit</a:t>
            </a:r>
            <a:r>
              <a:rPr lang="da-DK" b="1" dirty="0"/>
              <a:t>”</a:t>
            </a:r>
            <a:r>
              <a:rPr lang="da-DK" dirty="0"/>
              <a:t> sidst i formen.</a:t>
            </a:r>
          </a:p>
          <a:p>
            <a:endParaRPr lang="da-DK" dirty="0"/>
          </a:p>
          <a:p>
            <a:r>
              <a:rPr lang="da-DK" dirty="0"/>
              <a:t>Efter at have </a:t>
            </a:r>
            <a:r>
              <a:rPr lang="da-DK" dirty="0" err="1"/>
              <a:t>submittet</a:t>
            </a:r>
            <a:r>
              <a:rPr lang="da-DK" dirty="0"/>
              <a:t> data, vil man gerne vende tilbage til </a:t>
            </a:r>
            <a:r>
              <a:rPr lang="da-DK" i="1" dirty="0"/>
              <a:t>All-page</a:t>
            </a:r>
          </a:p>
          <a:p>
            <a:pPr lvl="1"/>
            <a:r>
              <a:rPr lang="da-DK" dirty="0"/>
              <a:t>=&gt; Afslut </a:t>
            </a:r>
            <a:r>
              <a:rPr lang="da-DK" b="1" dirty="0" err="1"/>
              <a:t>OnPost</a:t>
            </a:r>
            <a:r>
              <a:rPr lang="da-DK" dirty="0"/>
              <a:t> med </a:t>
            </a:r>
            <a:r>
              <a:rPr lang="da-DK" b="1" dirty="0"/>
              <a:t>return </a:t>
            </a:r>
            <a:r>
              <a:rPr lang="da-DK" b="1" dirty="0" err="1"/>
              <a:t>RedirectToPage</a:t>
            </a:r>
            <a:r>
              <a:rPr lang="da-DK" b="1" dirty="0"/>
              <a:t>("All…");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171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Read-page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kunne vise et enkelt domæne-objekt</a:t>
            </a:r>
          </a:p>
          <a:p>
            <a:pPr lvl="1"/>
            <a:r>
              <a:rPr lang="da-DK" dirty="0"/>
              <a:t>=&gt; Vis alle properties i en </a:t>
            </a:r>
            <a:r>
              <a:rPr lang="da-DK" b="1" dirty="0"/>
              <a:t>form </a:t>
            </a:r>
            <a:r>
              <a:rPr lang="da-DK" dirty="0"/>
              <a:t>(med </a:t>
            </a:r>
            <a:r>
              <a:rPr lang="da-DK" b="1" dirty="0" err="1"/>
              <a:t>method</a:t>
            </a:r>
            <a:r>
              <a:rPr lang="da-DK" b="1" dirty="0"/>
              <a:t>=”</a:t>
            </a:r>
            <a:r>
              <a:rPr lang="da-DK" b="1" dirty="0" err="1"/>
              <a:t>get</a:t>
            </a:r>
            <a:r>
              <a:rPr lang="da-DK" b="1" dirty="0"/>
              <a:t>”</a:t>
            </a:r>
            <a:r>
              <a:rPr lang="da-DK" dirty="0"/>
              <a:t>). Alle properties vises i </a:t>
            </a:r>
            <a:r>
              <a:rPr lang="da-DK" i="1" dirty="0" err="1"/>
              <a:t>read-only</a:t>
            </a:r>
            <a:r>
              <a:rPr lang="da-DK" dirty="0"/>
              <a:t> tilstand.</a:t>
            </a:r>
          </a:p>
          <a:p>
            <a:pPr lvl="1"/>
            <a:endParaRPr lang="da-DK" b="1" dirty="0"/>
          </a:p>
          <a:p>
            <a:r>
              <a:rPr lang="da-DK" i="1" dirty="0"/>
              <a:t>Release date </a:t>
            </a:r>
            <a:r>
              <a:rPr lang="da-DK" dirty="0"/>
              <a:t>står ikke særlig pænt, og her kan vi </a:t>
            </a:r>
            <a:r>
              <a:rPr lang="da-DK" u="sng" dirty="0"/>
              <a:t>ikke</a:t>
            </a:r>
            <a:r>
              <a:rPr lang="da-DK" dirty="0"/>
              <a:t> kalde </a:t>
            </a:r>
            <a:r>
              <a:rPr lang="da-DK" b="1" dirty="0" err="1"/>
              <a:t>ToLongDateString</a:t>
            </a:r>
            <a:r>
              <a:rPr lang="da-DK" b="1" dirty="0"/>
              <a:t>()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=&gt; Lav en ny </a:t>
            </a:r>
            <a:r>
              <a:rPr lang="da-DK" i="1" dirty="0" err="1"/>
              <a:t>get-only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b="1" dirty="0" err="1"/>
              <a:t>ReleaseDateText</a:t>
            </a:r>
            <a:r>
              <a:rPr lang="da-DK" dirty="0"/>
              <a:t> i model-delen, og lade den returnere </a:t>
            </a:r>
            <a:r>
              <a:rPr lang="da-DK" b="1" dirty="0"/>
              <a:t>Data?.</a:t>
            </a:r>
            <a:r>
              <a:rPr lang="da-DK" b="1" dirty="0" err="1"/>
              <a:t>ReleaseDate.ToLongDateString</a:t>
            </a:r>
            <a:r>
              <a:rPr lang="da-DK" b="1" dirty="0"/>
              <a:t>()</a:t>
            </a:r>
            <a:r>
              <a:rPr lang="da-DK" dirty="0"/>
              <a:t>. Returner </a:t>
            </a:r>
            <a:r>
              <a:rPr lang="da-DK" dirty="0" err="1"/>
              <a:t>evt</a:t>
            </a:r>
            <a:r>
              <a:rPr lang="da-DK" dirty="0"/>
              <a:t> en default-tekst, hvis Data er </a:t>
            </a:r>
            <a:r>
              <a:rPr lang="da-DK" i="1" dirty="0" err="1"/>
              <a:t>null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73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Read-page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man er færdig med at se på data, vil man gerne nemt kunne vende tilbage til </a:t>
            </a:r>
            <a:r>
              <a:rPr lang="da-DK" i="1" dirty="0"/>
              <a:t>All-page</a:t>
            </a:r>
          </a:p>
          <a:p>
            <a:pPr lvl="1"/>
            <a:r>
              <a:rPr lang="da-DK" dirty="0"/>
              <a:t>Tilføj et navigation-link efter formen, f.eks. som dette: </a:t>
            </a:r>
            <a:r>
              <a:rPr lang="en-US" b="1" dirty="0"/>
              <a:t>&lt;a asp-page=“…"&gt;Back to List&lt;/a&gt;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7666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Igennem View-delen skal man kunne opdatere værdien af ikke-beregnede properties for et enkelt domæne-objekt</a:t>
            </a:r>
          </a:p>
          <a:p>
            <a:pPr lvl="1"/>
            <a:r>
              <a:rPr lang="da-DK" dirty="0"/>
              <a:t>=&gt; Vis alle properties i en </a:t>
            </a:r>
            <a:r>
              <a:rPr lang="da-DK" b="1" dirty="0"/>
              <a:t>form </a:t>
            </a:r>
            <a:r>
              <a:rPr lang="da-DK" dirty="0"/>
              <a:t>(med </a:t>
            </a:r>
            <a:r>
              <a:rPr lang="da-DK" b="1" dirty="0" err="1"/>
              <a:t>method</a:t>
            </a:r>
            <a:r>
              <a:rPr lang="da-DK" b="1" dirty="0"/>
              <a:t>=”post”</a:t>
            </a:r>
            <a:r>
              <a:rPr lang="da-DK" dirty="0"/>
              <a:t>). Alle properties som ikke kan opdateres vises i </a:t>
            </a:r>
            <a:r>
              <a:rPr lang="da-DK" i="1" dirty="0" err="1"/>
              <a:t>read-only</a:t>
            </a:r>
            <a:r>
              <a:rPr lang="da-DK" dirty="0"/>
              <a:t> tilstand.</a:t>
            </a:r>
          </a:p>
        </p:txBody>
      </p:sp>
    </p:spTree>
    <p:extLst>
      <p:ext uri="{BB962C8B-B14F-4D97-AF65-F5344CB8AC3E}">
        <p14:creationId xmlns:p14="http://schemas.microsoft.com/office/powerpoint/2010/main" val="156058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data er opdateret, skal man kunne ”submitte” data</a:t>
            </a:r>
          </a:p>
          <a:p>
            <a:pPr lvl="1"/>
            <a:r>
              <a:rPr lang="da-DK" dirty="0"/>
              <a:t>=&gt; Tilføj en knap hvor </a:t>
            </a:r>
            <a:r>
              <a:rPr lang="da-DK" b="1" dirty="0"/>
              <a:t>type=”</a:t>
            </a:r>
            <a:r>
              <a:rPr lang="da-DK" b="1" dirty="0" err="1"/>
              <a:t>submit</a:t>
            </a:r>
            <a:r>
              <a:rPr lang="da-DK" b="1" dirty="0"/>
              <a:t>”</a:t>
            </a:r>
            <a:r>
              <a:rPr lang="da-DK" dirty="0"/>
              <a:t> sidst i formen.</a:t>
            </a:r>
          </a:p>
          <a:p>
            <a:endParaRPr lang="da-DK" dirty="0"/>
          </a:p>
          <a:p>
            <a:r>
              <a:rPr lang="da-DK" dirty="0"/>
              <a:t>Efter at have </a:t>
            </a:r>
            <a:r>
              <a:rPr lang="da-DK" dirty="0" err="1"/>
              <a:t>submittet</a:t>
            </a:r>
            <a:r>
              <a:rPr lang="da-DK" dirty="0"/>
              <a:t> data, vil man gerne vende tilbage til </a:t>
            </a:r>
            <a:r>
              <a:rPr lang="da-DK" i="1" dirty="0"/>
              <a:t>All-page</a:t>
            </a:r>
          </a:p>
          <a:p>
            <a:pPr lvl="1"/>
            <a:r>
              <a:rPr lang="da-DK" dirty="0"/>
              <a:t>=&gt; Afslut </a:t>
            </a:r>
            <a:r>
              <a:rPr lang="da-DK" b="1" dirty="0" err="1"/>
              <a:t>OnPost</a:t>
            </a:r>
            <a:r>
              <a:rPr lang="da-DK" dirty="0"/>
              <a:t> med </a:t>
            </a:r>
            <a:r>
              <a:rPr lang="da-DK" b="1" dirty="0"/>
              <a:t>return </a:t>
            </a:r>
            <a:r>
              <a:rPr lang="da-DK" b="1" dirty="0" err="1"/>
              <a:t>RedirectToPage</a:t>
            </a:r>
            <a:r>
              <a:rPr lang="da-DK" b="1" dirty="0"/>
              <a:t>("All…");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226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Delete-page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vise en bekræftelse på, at sletning er udført (eller at den ikke kunne gennemføres)</a:t>
            </a:r>
          </a:p>
          <a:p>
            <a:pPr lvl="1"/>
            <a:r>
              <a:rPr lang="da-DK" dirty="0"/>
              <a:t>=&gt; indfør en </a:t>
            </a:r>
            <a:r>
              <a:rPr lang="da-DK" dirty="0" err="1"/>
              <a:t>property</a:t>
            </a:r>
            <a:r>
              <a:rPr lang="da-DK" dirty="0"/>
              <a:t> i model-delen af typen </a:t>
            </a:r>
            <a:r>
              <a:rPr lang="da-DK" b="1" dirty="0" err="1"/>
              <a:t>string</a:t>
            </a:r>
            <a:r>
              <a:rPr lang="da-DK" dirty="0"/>
              <a:t>, som rummer en beskrivelse af resultatet af sletningen. Benyt denne i view-delen.</a:t>
            </a:r>
          </a:p>
          <a:p>
            <a:endParaRPr lang="da-DK" dirty="0"/>
          </a:p>
          <a:p>
            <a:r>
              <a:rPr lang="da-DK" dirty="0"/>
              <a:t>Når man er færdig med sletningen, vil man gerne nemt kunne vende tilbage til </a:t>
            </a:r>
            <a:r>
              <a:rPr lang="da-DK" i="1" dirty="0"/>
              <a:t>All-page</a:t>
            </a:r>
          </a:p>
          <a:p>
            <a:pPr lvl="1"/>
            <a:r>
              <a:rPr lang="da-DK" dirty="0"/>
              <a:t>Tilføj et navigation-link efter formen, f.eks. som dette: </a:t>
            </a:r>
            <a:r>
              <a:rPr lang="en-US" b="1" dirty="0"/>
              <a:t>&lt;a asp-page=“…"&gt;Back to List&lt;/a&gt;</a:t>
            </a:r>
            <a:endParaRPr lang="da-DK" b="1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09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BB8D6F34-8ADE-F54E-4F77-EBC506872423}"/>
              </a:ext>
            </a:extLst>
          </p:cNvPr>
          <p:cNvSpPr txBox="1"/>
          <p:nvPr/>
        </p:nvSpPr>
        <p:spPr>
          <a:xfrm>
            <a:off x="1113183" y="763325"/>
            <a:ext cx="98596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Title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title,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length,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Id = 0;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Title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title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432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BB8D6F34-8ADE-F54E-4F77-EBC506872423}"/>
              </a:ext>
            </a:extLst>
          </p:cNvPr>
          <p:cNvSpPr txBox="1"/>
          <p:nvPr/>
        </p:nvSpPr>
        <p:spPr>
          <a:xfrm>
            <a:off x="1113183" y="763325"/>
            <a:ext cx="10495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IMovieRepository</a:t>
            </a:r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Read(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Update(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updatedMovie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Delete(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All { </a:t>
            </a:r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1556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8F870-84BB-31F7-50D0-DEFA9C09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Repositories</a:t>
            </a:r>
            <a:r>
              <a:rPr lang="da-DK" dirty="0"/>
              <a:t> -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2F84C1-BF48-A490-BBA7-BDFA23E8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skal være mindst én implementation af repository-interfacet</a:t>
            </a:r>
          </a:p>
          <a:p>
            <a:pPr lvl="1"/>
            <a:r>
              <a:rPr lang="da-DK" dirty="0"/>
              <a:t>=&gt; vi skal implementere sådan en klasse (generelt)</a:t>
            </a:r>
          </a:p>
          <a:p>
            <a:endParaRPr lang="da-DK" dirty="0"/>
          </a:p>
          <a:p>
            <a:r>
              <a:rPr lang="da-DK" dirty="0"/>
              <a:t>Valget af specifik implementation af repository-interfacet skal foretages </a:t>
            </a:r>
            <a:r>
              <a:rPr lang="da-DK" u="sng" dirty="0"/>
              <a:t>ét</a:t>
            </a:r>
            <a:r>
              <a:rPr lang="da-DK" dirty="0"/>
              <a:t> sted i applikationen.</a:t>
            </a:r>
          </a:p>
          <a:p>
            <a:pPr lvl="1"/>
            <a:r>
              <a:rPr lang="da-DK" dirty="0"/>
              <a:t>=&gt; dette kan gøres ved at bruge </a:t>
            </a:r>
            <a:r>
              <a:rPr lang="da-DK" b="1" dirty="0"/>
              <a:t>service</a:t>
            </a:r>
            <a:r>
              <a:rPr lang="da-DK" dirty="0"/>
              <a:t>-begrebet (</a:t>
            </a:r>
            <a:r>
              <a:rPr lang="da-DK" sz="2400" dirty="0"/>
              <a:t>RP-specifikt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07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8F870-84BB-31F7-50D0-DEFA9C09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Repositories</a:t>
            </a:r>
            <a:r>
              <a:rPr lang="da-DK" dirty="0"/>
              <a:t> -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2F84C1-BF48-A490-BBA7-BDFA23E8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Klienter (pages) af </a:t>
            </a:r>
            <a:r>
              <a:rPr lang="da-DK" dirty="0" err="1"/>
              <a:t>repositories</a:t>
            </a:r>
            <a:r>
              <a:rPr lang="da-DK" dirty="0"/>
              <a:t> skal </a:t>
            </a:r>
            <a:r>
              <a:rPr lang="da-DK" u="sng" dirty="0"/>
              <a:t>ikke</a:t>
            </a:r>
            <a:r>
              <a:rPr lang="da-DK" dirty="0"/>
              <a:t> kende konkrete repository-implementationer (for hård binding)</a:t>
            </a:r>
          </a:p>
          <a:p>
            <a:pPr lvl="1"/>
            <a:r>
              <a:rPr lang="da-DK" dirty="0"/>
              <a:t>=&gt; klienter skal referere til </a:t>
            </a:r>
            <a:r>
              <a:rPr lang="da-DK" dirty="0" err="1"/>
              <a:t>repositories</a:t>
            </a:r>
            <a:r>
              <a:rPr lang="da-DK" dirty="0"/>
              <a:t> via </a:t>
            </a:r>
            <a:r>
              <a:rPr lang="da-DK" u="sng" dirty="0"/>
              <a:t>interface</a:t>
            </a:r>
            <a:r>
              <a:rPr lang="da-DK" dirty="0"/>
              <a:t>-typen (generelt)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16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8F870-84BB-31F7-50D0-DEFA9C09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Repositories</a:t>
            </a:r>
            <a:r>
              <a:rPr lang="da-DK" dirty="0"/>
              <a:t> -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2F84C1-BF48-A490-BBA7-BDFA23E8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Alle klienter (pages) skal have samme ”opfattelse af verden” m.h.t. data</a:t>
            </a:r>
          </a:p>
          <a:p>
            <a:pPr lvl="1"/>
            <a:r>
              <a:rPr lang="da-DK" dirty="0"/>
              <a:t>=&gt; </a:t>
            </a:r>
            <a:r>
              <a:rPr lang="da-DK" u="sng" dirty="0"/>
              <a:t>alle</a:t>
            </a:r>
            <a:r>
              <a:rPr lang="da-DK" dirty="0"/>
              <a:t> klienter (pages) skal tilgå den samme repository-instans</a:t>
            </a:r>
          </a:p>
          <a:p>
            <a:pPr lvl="2"/>
            <a:r>
              <a:rPr lang="da-DK" dirty="0"/>
              <a:t>=&gt; alle klienter (pages) skal have en repository-reference af interface-typen.</a:t>
            </a:r>
          </a:p>
          <a:p>
            <a:pPr lvl="2"/>
            <a:r>
              <a:rPr lang="da-DK" dirty="0"/>
              <a:t>=&gt; en klient (page) kan </a:t>
            </a:r>
            <a:r>
              <a:rPr lang="da-DK" u="sng" dirty="0"/>
              <a:t>ikke</a:t>
            </a:r>
            <a:r>
              <a:rPr lang="da-DK" dirty="0"/>
              <a:t> selv lave en repository-instans, den skal tilføres udefra</a:t>
            </a:r>
          </a:p>
          <a:p>
            <a:pPr lvl="3"/>
            <a:r>
              <a:rPr lang="da-DK" sz="2000" dirty="0"/>
              <a:t>=&gt; </a:t>
            </a:r>
            <a:r>
              <a:rPr lang="da-DK" sz="2000" dirty="0" err="1"/>
              <a:t>repositories</a:t>
            </a:r>
            <a:r>
              <a:rPr lang="da-DK" sz="2000" dirty="0"/>
              <a:t> skal være </a:t>
            </a:r>
            <a:r>
              <a:rPr lang="da-DK" sz="2000" b="1" dirty="0"/>
              <a:t>singletons</a:t>
            </a:r>
            <a:r>
              <a:rPr lang="da-DK" sz="2000" dirty="0"/>
              <a:t>! (generelt og RP-specifikt)</a:t>
            </a:r>
          </a:p>
        </p:txBody>
      </p:sp>
    </p:spTree>
    <p:extLst>
      <p:ext uri="{BB962C8B-B14F-4D97-AF65-F5344CB8AC3E}">
        <p14:creationId xmlns:p14="http://schemas.microsoft.com/office/powerpoint/2010/main" val="286732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2E7B2-5A22-BA9A-060D-F875F569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Pages –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A4FB63-E8FF-36EF-9472-12428E5D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skal være separate pages til hver </a:t>
            </a:r>
            <a:r>
              <a:rPr lang="da-DK" i="1" dirty="0"/>
              <a:t>CRUD</a:t>
            </a:r>
            <a:r>
              <a:rPr lang="da-DK" dirty="0"/>
              <a:t> + </a:t>
            </a:r>
            <a:r>
              <a:rPr lang="da-DK" i="1" dirty="0"/>
              <a:t>All</a:t>
            </a:r>
            <a:r>
              <a:rPr lang="da-DK" dirty="0"/>
              <a:t> funktion</a:t>
            </a:r>
          </a:p>
          <a:p>
            <a:pPr lvl="1"/>
            <a:r>
              <a:rPr lang="da-DK" dirty="0"/>
              <a:t>=&gt; fem separate </a:t>
            </a:r>
            <a:r>
              <a:rPr lang="da-DK" i="1" dirty="0" err="1"/>
              <a:t>Razor</a:t>
            </a:r>
            <a:r>
              <a:rPr lang="da-DK" i="1" dirty="0"/>
              <a:t> Pages </a:t>
            </a:r>
            <a:r>
              <a:rPr lang="da-DK" dirty="0"/>
              <a:t>(</a:t>
            </a:r>
            <a:r>
              <a:rPr lang="da-DK" dirty="0" err="1"/>
              <a:t>Create</a:t>
            </a:r>
            <a:r>
              <a:rPr lang="da-DK" dirty="0"/>
              <a:t>…, Read…, Update…, Delete…, All…)</a:t>
            </a:r>
          </a:p>
          <a:p>
            <a:pPr lvl="1"/>
            <a:r>
              <a:rPr lang="da-DK" dirty="0"/>
              <a:t>=&gt; hver page har en repository-reference af interface-typen</a:t>
            </a:r>
          </a:p>
        </p:txBody>
      </p:sp>
    </p:spTree>
    <p:extLst>
      <p:ext uri="{BB962C8B-B14F-4D97-AF65-F5344CB8AC3E}">
        <p14:creationId xmlns:p14="http://schemas.microsoft.com/office/powerpoint/2010/main" val="26717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2E7B2-5A22-BA9A-060D-F875F569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Pages –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A4FB63-E8FF-36EF-9472-12428E5D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Hver page skal initialisere sin repository-reference ved brug af </a:t>
            </a:r>
            <a:r>
              <a:rPr lang="da-DK" b="1" dirty="0" err="1"/>
              <a:t>Dependency</a:t>
            </a:r>
            <a:r>
              <a:rPr lang="da-DK" b="1" dirty="0"/>
              <a:t> </a:t>
            </a:r>
            <a:r>
              <a:rPr lang="da-DK" b="1" dirty="0" err="1"/>
              <a:t>Injection</a:t>
            </a:r>
            <a:r>
              <a:rPr lang="da-DK" b="1" dirty="0"/>
              <a:t> </a:t>
            </a:r>
            <a:r>
              <a:rPr lang="da-DK" dirty="0"/>
              <a:t>(skal tilføres udefra)</a:t>
            </a:r>
          </a:p>
          <a:p>
            <a:pPr lvl="1"/>
            <a:r>
              <a:rPr lang="da-DK" dirty="0"/>
              <a:t>=&gt; Tilføj </a:t>
            </a:r>
            <a:r>
              <a:rPr lang="da-DK" dirty="0" err="1"/>
              <a:t>constructor</a:t>
            </a:r>
            <a:r>
              <a:rPr lang="da-DK" dirty="0"/>
              <a:t>-parameter af repository-interface typen (muligt </a:t>
            </a:r>
            <a:r>
              <a:rPr lang="da-DK" dirty="0" err="1"/>
              <a:t>p.g.a</a:t>
            </a:r>
            <a:r>
              <a:rPr lang="da-DK" dirty="0"/>
              <a:t>. registrering som service), og brug denne til </a:t>
            </a:r>
            <a:r>
              <a:rPr lang="da-DK" dirty="0" err="1"/>
              <a:t>initialisering</a:t>
            </a:r>
            <a:r>
              <a:rPr lang="da-DK" dirty="0"/>
              <a:t> af repository-referencen </a:t>
            </a:r>
          </a:p>
        </p:txBody>
      </p:sp>
    </p:spTree>
    <p:extLst>
      <p:ext uri="{BB962C8B-B14F-4D97-AF65-F5344CB8AC3E}">
        <p14:creationId xmlns:p14="http://schemas.microsoft.com/office/powerpoint/2010/main" val="261265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1510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Office-tema</vt:lpstr>
      <vt:lpstr>Razor Pages og Data</vt:lpstr>
      <vt:lpstr>Razor Pages App i SWC</vt:lpstr>
      <vt:lpstr>PowerPoint-præsentation</vt:lpstr>
      <vt:lpstr>PowerPoint-præsentation</vt:lpstr>
      <vt:lpstr>Repositories - udfordringer</vt:lpstr>
      <vt:lpstr>Repositories - udfordringer</vt:lpstr>
      <vt:lpstr>Repositories - udfordringer</vt:lpstr>
      <vt:lpstr>Pages – udfordringer</vt:lpstr>
      <vt:lpstr>Pages – udfordringer</vt:lpstr>
      <vt:lpstr>All-page udfordringer (model-del)</vt:lpstr>
      <vt:lpstr>All-page udfordringer (model-del)</vt:lpstr>
      <vt:lpstr>Create-page udfordringer (model-del)</vt:lpstr>
      <vt:lpstr>Create-page udfordringer (model-del)</vt:lpstr>
      <vt:lpstr>Read-page udfordringer (model-del)</vt:lpstr>
      <vt:lpstr>Read-page udfordringer (model-del)</vt:lpstr>
      <vt:lpstr>Update-page udfordringer (model-del)</vt:lpstr>
      <vt:lpstr>Update-page udfordringer (model-del)</vt:lpstr>
      <vt:lpstr>Update-page udfordringer (model-del)</vt:lpstr>
      <vt:lpstr>Delete-page udfordringer (model-del)</vt:lpstr>
      <vt:lpstr>All-page udfordringer (view-del)</vt:lpstr>
      <vt:lpstr>All-page udfordringer (view-del)</vt:lpstr>
      <vt:lpstr>Create-page udfordringer (view-del)</vt:lpstr>
      <vt:lpstr>Create-page udfordringer (view-del)</vt:lpstr>
      <vt:lpstr>Read-page udfordringer (view-del)</vt:lpstr>
      <vt:lpstr>Read-page udfordringer (view-del)</vt:lpstr>
      <vt:lpstr>Update-page udfordringer (view-del)</vt:lpstr>
      <vt:lpstr>Update-page udfordringer (view-del)</vt:lpstr>
      <vt:lpstr>Delete-page udfordringer (view-del)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og Data</dc:title>
  <dc:creator>Per Laursen</dc:creator>
  <cp:lastModifiedBy>Per Laursen</cp:lastModifiedBy>
  <cp:revision>24</cp:revision>
  <dcterms:created xsi:type="dcterms:W3CDTF">2022-11-07T17:32:20Z</dcterms:created>
  <dcterms:modified xsi:type="dcterms:W3CDTF">2022-11-08T21:48:18Z</dcterms:modified>
</cp:coreProperties>
</file>