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27" r:id="rId3"/>
    <p:sldId id="328" r:id="rId4"/>
    <p:sldId id="329" r:id="rId5"/>
    <p:sldId id="331" r:id="rId6"/>
    <p:sldId id="332" r:id="rId7"/>
    <p:sldId id="333" r:id="rId8"/>
    <p:sldId id="334" r:id="rId9"/>
    <p:sldId id="335" r:id="rId10"/>
    <p:sldId id="336" r:id="rId11"/>
    <p:sldId id="337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Code Organisation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Top to bottom…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solution</a:t>
            </a:r>
            <a:r>
              <a:rPr lang="en-US"/>
              <a:t> contains a number of</a:t>
            </a:r>
            <a:endParaRPr lang="da-DK"/>
          </a:p>
          <a:p>
            <a:pPr marL="0" indent="0">
              <a:buNone/>
            </a:pPr>
            <a:r>
              <a:rPr lang="en-US"/>
              <a:t>	</a:t>
            </a:r>
            <a:r>
              <a:rPr lang="en-US" b="1"/>
              <a:t>projects</a:t>
            </a:r>
            <a:r>
              <a:rPr lang="en-US"/>
              <a:t>, that contain a number of</a:t>
            </a:r>
            <a:endParaRPr lang="da-DK"/>
          </a:p>
          <a:p>
            <a:pPr marL="0" indent="0">
              <a:buNone/>
            </a:pPr>
            <a:r>
              <a:rPr lang="en-US"/>
              <a:t>		</a:t>
            </a:r>
            <a:r>
              <a:rPr lang="en-US" b="1"/>
              <a:t>namespaces</a:t>
            </a:r>
            <a:r>
              <a:rPr lang="en-US"/>
              <a:t>, that contain a number of</a:t>
            </a:r>
            <a:endParaRPr lang="da-DK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classes</a:t>
            </a:r>
            <a:r>
              <a:rPr lang="en-US"/>
              <a:t>, that contain a number of</a:t>
            </a:r>
            <a:endParaRPr lang="da-DK"/>
          </a:p>
          <a:p>
            <a:pPr marL="0" indent="0">
              <a:buNone/>
            </a:pPr>
            <a:r>
              <a:rPr lang="en-US"/>
              <a:t>				</a:t>
            </a:r>
            <a:r>
              <a:rPr lang="en-US" b="1"/>
              <a:t>methods</a:t>
            </a:r>
            <a:r>
              <a:rPr lang="en-US"/>
              <a:t>, that contain a number of</a:t>
            </a:r>
            <a:endParaRPr lang="da-DK"/>
          </a:p>
          <a:p>
            <a:pPr marL="0" indent="0">
              <a:buNone/>
            </a:pPr>
            <a:r>
              <a:rPr lang="en-US"/>
              <a:t>					</a:t>
            </a:r>
            <a:r>
              <a:rPr lang="en-US" b="1"/>
              <a:t>statements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780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Typical structure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solution</a:t>
            </a:r>
            <a:r>
              <a:rPr lang="en-US"/>
              <a:t> that contains </a:t>
            </a:r>
            <a:r>
              <a:rPr lang="en-US" u="sng"/>
              <a:t>one</a:t>
            </a:r>
            <a:endParaRPr lang="da-DK"/>
          </a:p>
          <a:p>
            <a:pPr marL="0" indent="0">
              <a:buNone/>
            </a:pPr>
            <a:r>
              <a:rPr lang="en-US"/>
              <a:t>	</a:t>
            </a:r>
            <a:r>
              <a:rPr lang="en-US" b="1"/>
              <a:t>project</a:t>
            </a:r>
            <a:r>
              <a:rPr lang="en-US"/>
              <a:t>, that contains </a:t>
            </a:r>
            <a:r>
              <a:rPr lang="en-US" u="sng"/>
              <a:t>one</a:t>
            </a:r>
            <a:endParaRPr lang="da-DK"/>
          </a:p>
          <a:p>
            <a:pPr marL="0" indent="0">
              <a:buNone/>
            </a:pPr>
            <a:r>
              <a:rPr lang="en-US"/>
              <a:t>		</a:t>
            </a:r>
            <a:r>
              <a:rPr lang="en-US" b="1"/>
              <a:t>namespace</a:t>
            </a:r>
            <a:r>
              <a:rPr lang="en-US"/>
              <a:t>, that contain </a:t>
            </a:r>
            <a:r>
              <a:rPr lang="en-US" u="sng"/>
              <a:t>a few</a:t>
            </a:r>
            <a:endParaRPr lang="da-DK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classes</a:t>
            </a:r>
            <a:r>
              <a:rPr lang="en-US"/>
              <a:t>, that contain </a:t>
            </a:r>
            <a:r>
              <a:rPr lang="en-US" u="sng"/>
              <a:t>a few</a:t>
            </a:r>
            <a:endParaRPr lang="da-DK"/>
          </a:p>
          <a:p>
            <a:pPr marL="0" indent="0">
              <a:buNone/>
            </a:pPr>
            <a:r>
              <a:rPr lang="en-US"/>
              <a:t>				</a:t>
            </a:r>
            <a:r>
              <a:rPr lang="en-US" b="1"/>
              <a:t>methods</a:t>
            </a:r>
            <a:r>
              <a:rPr lang="en-US"/>
              <a:t>, that contain </a:t>
            </a:r>
            <a:r>
              <a:rPr lang="en-US" u="sng"/>
              <a:t>a few</a:t>
            </a:r>
            <a:endParaRPr lang="da-DK"/>
          </a:p>
          <a:p>
            <a:pPr marL="0" indent="0">
              <a:buNone/>
            </a:pPr>
            <a:r>
              <a:rPr lang="en-US"/>
              <a:t>					</a:t>
            </a:r>
            <a:r>
              <a:rPr lang="en-US" b="1"/>
              <a:t>statements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210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Load Solution into Visual Studio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679141" cy="4351338"/>
          </a:xfrm>
        </p:spPr>
        <p:txBody>
          <a:bodyPr/>
          <a:lstStyle/>
          <a:p>
            <a:pPr lvl="0"/>
            <a:r>
              <a:rPr lang="en-US" dirty="0"/>
              <a:t>Start Visual Studio</a:t>
            </a:r>
            <a:endParaRPr lang="da-DK" dirty="0"/>
          </a:p>
          <a:p>
            <a:pPr lvl="0"/>
            <a:r>
              <a:rPr lang="da-DK" dirty="0" err="1"/>
              <a:t>Choose</a:t>
            </a:r>
            <a:r>
              <a:rPr lang="da-DK" dirty="0"/>
              <a:t> </a:t>
            </a:r>
            <a:r>
              <a:rPr lang="da-DK" b="1" dirty="0"/>
              <a:t>Open a </a:t>
            </a:r>
            <a:r>
              <a:rPr lang="da-DK" b="1" dirty="0" err="1"/>
              <a:t>project</a:t>
            </a:r>
            <a:r>
              <a:rPr lang="da-DK" b="1" dirty="0"/>
              <a:t> or solution</a:t>
            </a:r>
          </a:p>
          <a:p>
            <a:pPr lvl="0"/>
            <a:r>
              <a:rPr lang="en-US" dirty="0"/>
              <a:t>Navigate to the folder named </a:t>
            </a:r>
            <a:r>
              <a:rPr lang="en-US" b="1" dirty="0"/>
              <a:t>Sandbox</a:t>
            </a:r>
            <a:r>
              <a:rPr lang="en-US" dirty="0"/>
              <a:t>, and into that folder</a:t>
            </a:r>
            <a:endParaRPr lang="da-DK" dirty="0"/>
          </a:p>
          <a:p>
            <a:pPr lvl="0"/>
            <a:r>
              <a:rPr lang="en-US" dirty="0"/>
              <a:t>Double-click on the file named </a:t>
            </a:r>
            <a:r>
              <a:rPr lang="en-US" b="1" dirty="0"/>
              <a:t>Sandbox.sln</a:t>
            </a:r>
            <a:endParaRPr lang="da-DK" dirty="0"/>
          </a:p>
          <a:p>
            <a:pPr lvl="0"/>
            <a:r>
              <a:rPr lang="en-US" dirty="0"/>
              <a:t>The code should now load – you will see some files in the window with the title </a:t>
            </a:r>
            <a:r>
              <a:rPr lang="en-US" b="1" i="1" dirty="0"/>
              <a:t>Solution Explorer</a:t>
            </a:r>
            <a:endParaRPr lang="da-DK" dirty="0"/>
          </a:p>
          <a:p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BB616D9-6B8D-B33F-88E3-AE0186843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617" y="2322417"/>
            <a:ext cx="5058463" cy="285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9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Solution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77303" cy="4351338"/>
          </a:xfrm>
        </p:spPr>
        <p:txBody>
          <a:bodyPr/>
          <a:lstStyle/>
          <a:p>
            <a:r>
              <a:rPr lang="da-DK" dirty="0"/>
              <a:t>Top-</a:t>
            </a:r>
            <a:r>
              <a:rPr lang="da-DK" dirty="0" err="1"/>
              <a:t>level</a:t>
            </a:r>
            <a:r>
              <a:rPr lang="da-DK" dirty="0"/>
              <a:t> unit of organisation</a:t>
            </a:r>
          </a:p>
          <a:p>
            <a:r>
              <a:rPr lang="da-DK" dirty="0"/>
              <a:t>Holds </a:t>
            </a:r>
            <a:r>
              <a:rPr lang="da-DK" dirty="0" err="1"/>
              <a:t>together</a:t>
            </a:r>
            <a:r>
              <a:rPr lang="da-DK" dirty="0"/>
              <a:t> all elements of a </a:t>
            </a:r>
            <a:r>
              <a:rPr lang="da-DK" dirty="0" err="1"/>
              <a:t>complete</a:t>
            </a:r>
            <a:r>
              <a:rPr lang="da-DK" dirty="0"/>
              <a:t> solution</a:t>
            </a:r>
          </a:p>
          <a:p>
            <a:pPr lvl="1"/>
            <a:r>
              <a:rPr lang="da-DK" dirty="0"/>
              <a:t>Clients</a:t>
            </a:r>
          </a:p>
          <a:p>
            <a:pPr lvl="1"/>
            <a:r>
              <a:rPr lang="da-DK" dirty="0"/>
              <a:t>Servers</a:t>
            </a:r>
          </a:p>
          <a:p>
            <a:pPr lvl="1"/>
            <a:r>
              <a:rPr lang="da-DK" dirty="0"/>
              <a:t>Mobile Apps</a:t>
            </a:r>
          </a:p>
          <a:p>
            <a:pPr lvl="1"/>
            <a:r>
              <a:rPr lang="da-DK" dirty="0"/>
              <a:t>…</a:t>
            </a:r>
          </a:p>
          <a:p>
            <a:r>
              <a:rPr lang="da-DK" dirty="0" err="1"/>
              <a:t>Each</a:t>
            </a:r>
            <a:r>
              <a:rPr lang="da-DK" dirty="0"/>
              <a:t> element </a:t>
            </a:r>
            <a:r>
              <a:rPr lang="da-DK" dirty="0" err="1"/>
              <a:t>represented</a:t>
            </a:r>
            <a:r>
              <a:rPr lang="da-DK" dirty="0"/>
              <a:t> by a </a:t>
            </a:r>
            <a:r>
              <a:rPr lang="da-DK" b="1" dirty="0" err="1"/>
              <a:t>project</a:t>
            </a:r>
            <a:endParaRPr lang="da-DK" b="1" dirty="0"/>
          </a:p>
          <a:p>
            <a:r>
              <a:rPr lang="da-DK" dirty="0"/>
              <a:t>Solution </a:t>
            </a:r>
            <a:r>
              <a:rPr lang="da-DK" dirty="0" err="1"/>
              <a:t>defined</a:t>
            </a:r>
            <a:r>
              <a:rPr lang="da-DK" dirty="0"/>
              <a:t> by </a:t>
            </a:r>
            <a:r>
              <a:rPr lang="da-DK" dirty="0">
                <a:solidFill>
                  <a:srgbClr val="FF0000"/>
                </a:solidFill>
              </a:rPr>
              <a:t>.</a:t>
            </a:r>
            <a:r>
              <a:rPr lang="da-DK" dirty="0" err="1">
                <a:solidFill>
                  <a:srgbClr val="FF0000"/>
                </a:solidFill>
              </a:rPr>
              <a:t>sln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/>
              <a:t>file</a:t>
            </a:r>
          </a:p>
        </p:txBody>
      </p:sp>
      <p:pic>
        <p:nvPicPr>
          <p:cNvPr id="4" name="Billede 3" descr="Et billede, der indeholder tekst&#10;&#10;Automatisk genereret beskrivelse">
            <a:extLst>
              <a:ext uri="{FF2B5EF4-FFF2-40B4-BE49-F238E27FC236}">
                <a16:creationId xmlns:a16="http://schemas.microsoft.com/office/drawing/2014/main" id="{FDB46B05-EAF4-BFEE-50B0-77FF6E46E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612" y="2105108"/>
            <a:ext cx="3897012" cy="2547266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13AE980D-FA06-703D-0EBE-BC73B2420B4D}"/>
              </a:ext>
            </a:extLst>
          </p:cNvPr>
          <p:cNvSpPr/>
          <p:nvPr/>
        </p:nvSpPr>
        <p:spPr>
          <a:xfrm>
            <a:off x="7875766" y="3291840"/>
            <a:ext cx="3271845" cy="3180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1207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Project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834317" cy="4351338"/>
          </a:xfrm>
        </p:spPr>
        <p:txBody>
          <a:bodyPr/>
          <a:lstStyle/>
          <a:p>
            <a:r>
              <a:rPr lang="da-DK" dirty="0" err="1"/>
              <a:t>Usually</a:t>
            </a:r>
            <a:r>
              <a:rPr lang="da-DK" dirty="0"/>
              <a:t> a single </a:t>
            </a:r>
            <a:r>
              <a:rPr lang="da-DK" dirty="0" err="1"/>
              <a:t>application</a:t>
            </a:r>
            <a:endParaRPr lang="da-DK" dirty="0"/>
          </a:p>
          <a:p>
            <a:r>
              <a:rPr lang="da-DK" dirty="0"/>
              <a:t>Projects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built</a:t>
            </a:r>
            <a:r>
              <a:rPr lang="da-DK" dirty="0"/>
              <a:t>, </a:t>
            </a:r>
            <a:r>
              <a:rPr lang="da-DK" dirty="0" err="1"/>
              <a:t>tested</a:t>
            </a:r>
            <a:r>
              <a:rPr lang="da-DK" dirty="0"/>
              <a:t> and </a:t>
            </a:r>
            <a:r>
              <a:rPr lang="da-DK" dirty="0" err="1"/>
              <a:t>executed</a:t>
            </a:r>
            <a:r>
              <a:rPr lang="da-DK" dirty="0"/>
              <a:t> </a:t>
            </a:r>
            <a:r>
              <a:rPr lang="da-DK" dirty="0" err="1"/>
              <a:t>independently</a:t>
            </a:r>
            <a:endParaRPr lang="da-DK" dirty="0"/>
          </a:p>
          <a:p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 </a:t>
            </a:r>
            <a:r>
              <a:rPr lang="da-DK" dirty="0" err="1"/>
              <a:t>consists</a:t>
            </a:r>
            <a:r>
              <a:rPr lang="da-DK" dirty="0"/>
              <a:t> of a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b="1" dirty="0" err="1"/>
              <a:t>classes</a:t>
            </a:r>
            <a:endParaRPr lang="da-DK" b="1" dirty="0"/>
          </a:p>
          <a:p>
            <a:r>
              <a:rPr lang="da-DK" dirty="0"/>
              <a:t>Project </a:t>
            </a:r>
            <a:r>
              <a:rPr lang="da-DK" dirty="0" err="1"/>
              <a:t>defined</a:t>
            </a:r>
            <a:r>
              <a:rPr lang="da-DK" dirty="0"/>
              <a:t> by </a:t>
            </a:r>
            <a:r>
              <a:rPr lang="da-DK" dirty="0">
                <a:solidFill>
                  <a:srgbClr val="FF0000"/>
                </a:solidFill>
              </a:rPr>
              <a:t>.</a:t>
            </a:r>
            <a:r>
              <a:rPr lang="da-DK" dirty="0" err="1">
                <a:solidFill>
                  <a:srgbClr val="FF0000"/>
                </a:solidFill>
              </a:rPr>
              <a:t>csproj</a:t>
            </a:r>
            <a:r>
              <a:rPr lang="da-DK" dirty="0"/>
              <a:t> file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5E74A60F-E969-56F6-1C34-E99F7469A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612" y="2105108"/>
            <a:ext cx="3897012" cy="2547266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1547DF9B-2AFA-9BF5-0C47-4B527970EFC7}"/>
              </a:ext>
            </a:extLst>
          </p:cNvPr>
          <p:cNvSpPr/>
          <p:nvPr/>
        </p:nvSpPr>
        <p:spPr>
          <a:xfrm>
            <a:off x="7891669" y="3617843"/>
            <a:ext cx="3271845" cy="3538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6608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Class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463209" cy="4351338"/>
          </a:xfrm>
        </p:spPr>
        <p:txBody>
          <a:bodyPr/>
          <a:lstStyle/>
          <a:p>
            <a:r>
              <a:rPr lang="da-DK" dirty="0"/>
              <a:t>The central </a:t>
            </a:r>
            <a:r>
              <a:rPr lang="da-DK" dirty="0" err="1"/>
              <a:t>concept</a:t>
            </a:r>
            <a:r>
              <a:rPr lang="da-DK" dirty="0"/>
              <a:t> in Object-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!</a:t>
            </a:r>
          </a:p>
          <a:p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relating</a:t>
            </a:r>
            <a:r>
              <a:rPr lang="da-DK" dirty="0"/>
              <a:t> to a single ”</a:t>
            </a:r>
            <a:r>
              <a:rPr lang="da-DK" dirty="0" err="1"/>
              <a:t>concept</a:t>
            </a:r>
            <a:r>
              <a:rPr lang="da-DK" dirty="0"/>
              <a:t>” (</a:t>
            </a:r>
            <a:r>
              <a:rPr lang="da-DK" b="1" dirty="0"/>
              <a:t>Student</a:t>
            </a:r>
            <a:r>
              <a:rPr lang="da-DK" dirty="0"/>
              <a:t>, </a:t>
            </a:r>
            <a:r>
              <a:rPr lang="da-DK" b="1" dirty="0" err="1"/>
              <a:t>Classroom</a:t>
            </a:r>
            <a:r>
              <a:rPr lang="da-DK" dirty="0"/>
              <a:t>,…)</a:t>
            </a:r>
          </a:p>
          <a:p>
            <a:r>
              <a:rPr lang="da-DK" dirty="0"/>
              <a:t>Class </a:t>
            </a:r>
            <a:r>
              <a:rPr lang="da-DK" dirty="0" err="1"/>
              <a:t>defined</a:t>
            </a:r>
            <a:r>
              <a:rPr lang="da-DK" dirty="0"/>
              <a:t> in </a:t>
            </a:r>
            <a:r>
              <a:rPr lang="da-DK" dirty="0">
                <a:solidFill>
                  <a:srgbClr val="FF0000"/>
                </a:solidFill>
              </a:rPr>
              <a:t>.</a:t>
            </a:r>
            <a:r>
              <a:rPr lang="da-DK" dirty="0" err="1">
                <a:solidFill>
                  <a:srgbClr val="FF0000"/>
                </a:solidFill>
              </a:rPr>
              <a:t>cs</a:t>
            </a:r>
            <a:r>
              <a:rPr lang="da-DK" dirty="0"/>
              <a:t> file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Billede 3" descr="Et billede, der indeholder tekst&#10;&#10;Automatisk genereret beskrivelse">
            <a:extLst>
              <a:ext uri="{FF2B5EF4-FFF2-40B4-BE49-F238E27FC236}">
                <a16:creationId xmlns:a16="http://schemas.microsoft.com/office/drawing/2014/main" id="{31CB0454-254F-310D-A467-F553EC2C3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612" y="2105108"/>
            <a:ext cx="3897012" cy="2547266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3837422E-8973-9AD1-319E-A0572F19B365}"/>
              </a:ext>
            </a:extLst>
          </p:cNvPr>
          <p:cNvSpPr/>
          <p:nvPr/>
        </p:nvSpPr>
        <p:spPr>
          <a:xfrm>
            <a:off x="7918563" y="4187102"/>
            <a:ext cx="3271845" cy="353834"/>
          </a:xfrm>
          <a:prstGeom prst="rect">
            <a:avLst/>
          </a:prstGeom>
          <a:noFill/>
          <a:ln w="76200">
            <a:solidFill>
              <a:srgbClr val="FFCC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8650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(Namespace)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387424" cy="4351338"/>
          </a:xfrm>
        </p:spPr>
        <p:txBody>
          <a:bodyPr/>
          <a:lstStyle/>
          <a:p>
            <a:r>
              <a:rPr lang="da-DK" dirty="0" err="1"/>
              <a:t>Organisational</a:t>
            </a:r>
            <a:r>
              <a:rPr lang="da-DK" dirty="0"/>
              <a:t> unit </a:t>
            </a:r>
            <a:r>
              <a:rPr lang="da-DK" dirty="0" err="1"/>
              <a:t>between</a:t>
            </a:r>
            <a:r>
              <a:rPr lang="da-DK" dirty="0"/>
              <a:t> Project and Class</a:t>
            </a:r>
          </a:p>
          <a:p>
            <a:r>
              <a:rPr lang="da-DK" dirty="0"/>
              <a:t>Classes with a </a:t>
            </a:r>
            <a:r>
              <a:rPr lang="da-DK" dirty="0" err="1"/>
              <a:t>natural</a:t>
            </a:r>
            <a:r>
              <a:rPr lang="da-DK" dirty="0"/>
              <a:t> </a:t>
            </a:r>
            <a:r>
              <a:rPr lang="da-DK" dirty="0" err="1"/>
              <a:t>relationship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placed</a:t>
            </a:r>
            <a:r>
              <a:rPr lang="da-DK" dirty="0"/>
              <a:t> in a single </a:t>
            </a:r>
            <a:r>
              <a:rPr lang="da-DK" dirty="0" err="1"/>
              <a:t>namespace</a:t>
            </a:r>
            <a:endParaRPr lang="da-DK" dirty="0"/>
          </a:p>
          <a:p>
            <a:r>
              <a:rPr lang="da-DK" dirty="0" err="1"/>
              <a:t>Also</a:t>
            </a:r>
            <a:r>
              <a:rPr lang="da-DK" dirty="0"/>
              <a:t> a </a:t>
            </a:r>
            <a:r>
              <a:rPr lang="da-DK" dirty="0" err="1"/>
              <a:t>mechanism</a:t>
            </a:r>
            <a:r>
              <a:rPr lang="da-DK" dirty="0"/>
              <a:t> to </a:t>
            </a:r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conflicts</a:t>
            </a:r>
            <a:endParaRPr lang="da-DK" dirty="0"/>
          </a:p>
          <a:p>
            <a:r>
              <a:rPr lang="da-DK" dirty="0"/>
              <a:t>Is </a:t>
            </a:r>
            <a:r>
              <a:rPr lang="da-DK" u="sng" dirty="0"/>
              <a:t>not</a:t>
            </a:r>
            <a:r>
              <a:rPr lang="da-DK" dirty="0"/>
              <a:t> </a:t>
            </a:r>
            <a:r>
              <a:rPr lang="da-DK" dirty="0" err="1"/>
              <a:t>represented</a:t>
            </a:r>
            <a:r>
              <a:rPr lang="da-DK" dirty="0"/>
              <a:t> by </a:t>
            </a:r>
            <a:r>
              <a:rPr lang="da-DK" dirty="0" err="1"/>
              <a:t>specific</a:t>
            </a:r>
            <a:r>
              <a:rPr lang="da-DK" dirty="0"/>
              <a:t> file type</a:t>
            </a:r>
          </a:p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not </a:t>
            </a:r>
            <a:r>
              <a:rPr lang="da-DK" dirty="0" err="1"/>
              <a:t>really</a:t>
            </a:r>
            <a:r>
              <a:rPr lang="da-DK" dirty="0"/>
              <a:t> </a:t>
            </a:r>
            <a:r>
              <a:rPr lang="da-DK" dirty="0" err="1"/>
              <a:t>worry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namespaces</a:t>
            </a:r>
            <a:r>
              <a:rPr lang="da-DK" dirty="0"/>
              <a:t> </a:t>
            </a:r>
            <a:r>
              <a:rPr lang="da-DK" dirty="0" err="1"/>
              <a:t>initially</a:t>
            </a:r>
            <a:r>
              <a:rPr lang="da-DK" dirty="0"/>
              <a:t>…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093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Project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7129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50938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Method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812269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299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Code Organisation</vt:lpstr>
      <vt:lpstr>Load Solution into Visual Studio</vt:lpstr>
      <vt:lpstr>Solution</vt:lpstr>
      <vt:lpstr>Project</vt:lpstr>
      <vt:lpstr>Class</vt:lpstr>
      <vt:lpstr>(Namespace)</vt:lpstr>
      <vt:lpstr>PowerPoint-præsentation</vt:lpstr>
      <vt:lpstr>PowerPoint-præsentation</vt:lpstr>
      <vt:lpstr>PowerPoint-præsentation</vt:lpstr>
      <vt:lpstr>Top to bottom…</vt:lpstr>
      <vt:lpstr>Typical structure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50</cp:revision>
  <dcterms:created xsi:type="dcterms:W3CDTF">2017-09-05T14:00:27Z</dcterms:created>
  <dcterms:modified xsi:type="dcterms:W3CDTF">2022-08-20T16:16:06Z</dcterms:modified>
</cp:coreProperties>
</file>