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26" r:id="rId3"/>
    <p:sldId id="333" r:id="rId4"/>
    <p:sldId id="309" r:id="rId5"/>
    <p:sldId id="327" r:id="rId6"/>
    <p:sldId id="330" r:id="rId7"/>
    <p:sldId id="328" r:id="rId8"/>
    <p:sldId id="329" r:id="rId9"/>
    <p:sldId id="332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" y="19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0ECE1-DE2F-4DB4-BE0D-3EDAAF4F7501}" type="doc">
      <dgm:prSet loTypeId="urn:microsoft.com/office/officeart/2005/8/layout/radial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98936FB-EA30-4544-9D30-9C697E82924C}">
      <dgm:prSet phldrT="[Tekst]" custT="1"/>
      <dgm:spPr/>
      <dgm:t>
        <a:bodyPr/>
        <a:lstStyle/>
        <a:p>
          <a:r>
            <a:rPr lang="da-DK" sz="3200" dirty="0"/>
            <a:t>Tools</a:t>
          </a:r>
        </a:p>
      </dgm:t>
    </dgm:pt>
    <dgm:pt modelId="{5C7555A8-7538-4D7B-9351-C21490006138}" type="parTrans" cxnId="{8B12BE9B-F364-48FF-9E09-CB3FC50CFD88}">
      <dgm:prSet/>
      <dgm:spPr/>
      <dgm:t>
        <a:bodyPr/>
        <a:lstStyle/>
        <a:p>
          <a:endParaRPr lang="da-DK"/>
        </a:p>
      </dgm:t>
    </dgm:pt>
    <dgm:pt modelId="{67DA6B76-63DF-4B5B-B18F-3B94BA8739A4}" type="sibTrans" cxnId="{8B12BE9B-F364-48FF-9E09-CB3FC50CFD88}">
      <dgm:prSet/>
      <dgm:spPr/>
      <dgm:t>
        <a:bodyPr/>
        <a:lstStyle/>
        <a:p>
          <a:endParaRPr lang="da-DK"/>
        </a:p>
      </dgm:t>
    </dgm:pt>
    <dgm:pt modelId="{0AAB4A42-AB4E-40EC-972D-34CA29806B8B}">
      <dgm:prSet phldrT="[Tekst]" custT="1"/>
      <dgm:spPr/>
      <dgm:t>
        <a:bodyPr/>
        <a:lstStyle/>
        <a:p>
          <a:r>
            <a:rPr lang="da-DK" sz="3200"/>
            <a:t>Extensions</a:t>
          </a:r>
        </a:p>
      </dgm:t>
    </dgm:pt>
    <dgm:pt modelId="{3CCE4223-178C-4FAE-A622-D3E6FA6A570C}" type="parTrans" cxnId="{B6F92E35-7615-410B-8E43-047923A7401A}">
      <dgm:prSet/>
      <dgm:spPr/>
      <dgm:t>
        <a:bodyPr/>
        <a:lstStyle/>
        <a:p>
          <a:endParaRPr lang="da-DK"/>
        </a:p>
      </dgm:t>
    </dgm:pt>
    <dgm:pt modelId="{8D6E1F67-D5EE-4699-B1B1-4296103843D6}" type="sibTrans" cxnId="{B6F92E35-7615-410B-8E43-047923A7401A}">
      <dgm:prSet/>
      <dgm:spPr/>
      <dgm:t>
        <a:bodyPr/>
        <a:lstStyle/>
        <a:p>
          <a:endParaRPr lang="da-DK"/>
        </a:p>
      </dgm:t>
    </dgm:pt>
    <dgm:pt modelId="{5C28909E-D761-41B4-B772-C4F061B77CAA}">
      <dgm:prSet phldrT="[Tekst]" custT="1"/>
      <dgm:spPr/>
      <dgm:t>
        <a:bodyPr/>
        <a:lstStyle/>
        <a:p>
          <a:r>
            <a:rPr lang="da-DK" sz="3200" dirty="0"/>
            <a:t>Packages</a:t>
          </a:r>
        </a:p>
      </dgm:t>
    </dgm:pt>
    <dgm:pt modelId="{767248DA-5112-411E-A76F-153AA05AF1C1}" type="parTrans" cxnId="{C7F89761-BCCD-4244-9332-957D37ED40CA}">
      <dgm:prSet/>
      <dgm:spPr/>
      <dgm:t>
        <a:bodyPr/>
        <a:lstStyle/>
        <a:p>
          <a:endParaRPr lang="da-DK"/>
        </a:p>
      </dgm:t>
    </dgm:pt>
    <dgm:pt modelId="{E311F696-C588-4DD7-A52F-B3A8003E5FAD}" type="sibTrans" cxnId="{C7F89761-BCCD-4244-9332-957D37ED40CA}">
      <dgm:prSet/>
      <dgm:spPr/>
      <dgm:t>
        <a:bodyPr/>
        <a:lstStyle/>
        <a:p>
          <a:endParaRPr lang="da-DK"/>
        </a:p>
      </dgm:t>
    </dgm:pt>
    <dgm:pt modelId="{C4C11B3B-9E37-4F0A-80BB-4278862B5527}" type="pres">
      <dgm:prSet presAssocID="{0740ECE1-DE2F-4DB4-BE0D-3EDAAF4F750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6FFDE51-75AF-48FD-8BCE-BD819669103A}" type="pres">
      <dgm:prSet presAssocID="{0740ECE1-DE2F-4DB4-BE0D-3EDAAF4F7501}" presName="cycle" presStyleCnt="0"/>
      <dgm:spPr/>
    </dgm:pt>
    <dgm:pt modelId="{142EFF94-0818-4F6C-B517-C23779CBD24F}" type="pres">
      <dgm:prSet presAssocID="{0740ECE1-DE2F-4DB4-BE0D-3EDAAF4F7501}" presName="centerShape" presStyleCnt="0"/>
      <dgm:spPr/>
    </dgm:pt>
    <dgm:pt modelId="{7FE6BE52-4FF8-4737-9A3A-7F6241F6DABD}" type="pres">
      <dgm:prSet presAssocID="{0740ECE1-DE2F-4DB4-BE0D-3EDAAF4F7501}" presName="connSite" presStyleLbl="node1" presStyleIdx="0" presStyleCnt="4"/>
      <dgm:spPr/>
    </dgm:pt>
    <dgm:pt modelId="{63235F45-018F-4F0D-8794-9CD3319BFC3C}" type="pres">
      <dgm:prSet presAssocID="{0740ECE1-DE2F-4DB4-BE0D-3EDAAF4F7501}" presName="visible" presStyleLbl="node1" presStyleIdx="0" presStyleCnt="4" custLinFactNeighborX="924"/>
      <dgm:spPr/>
    </dgm:pt>
    <dgm:pt modelId="{8D0E5F15-61FA-4968-AC5B-8E23A4F22742}" type="pres">
      <dgm:prSet presAssocID="{5C7555A8-7538-4D7B-9351-C21490006138}" presName="Name25" presStyleLbl="parChTrans1D1" presStyleIdx="0" presStyleCnt="3"/>
      <dgm:spPr/>
    </dgm:pt>
    <dgm:pt modelId="{3F7FA6B2-E4CB-4965-9963-8E32386DC0FD}" type="pres">
      <dgm:prSet presAssocID="{598936FB-EA30-4544-9D30-9C697E82924C}" presName="node" presStyleCnt="0"/>
      <dgm:spPr/>
    </dgm:pt>
    <dgm:pt modelId="{15564D41-4987-4658-8060-182AEADD3350}" type="pres">
      <dgm:prSet presAssocID="{598936FB-EA30-4544-9D30-9C697E82924C}" presName="parentNode" presStyleLbl="node1" presStyleIdx="1" presStyleCnt="4" custLinFactNeighborX="71112" custLinFactNeighborY="-434">
        <dgm:presLayoutVars>
          <dgm:chMax val="1"/>
          <dgm:bulletEnabled val="1"/>
        </dgm:presLayoutVars>
      </dgm:prSet>
      <dgm:spPr/>
    </dgm:pt>
    <dgm:pt modelId="{E7435849-997E-4046-AC90-17505E5AB748}" type="pres">
      <dgm:prSet presAssocID="{598936FB-EA30-4544-9D30-9C697E82924C}" presName="childNode" presStyleLbl="revTx" presStyleIdx="0" presStyleCnt="0">
        <dgm:presLayoutVars>
          <dgm:bulletEnabled val="1"/>
        </dgm:presLayoutVars>
      </dgm:prSet>
      <dgm:spPr/>
    </dgm:pt>
    <dgm:pt modelId="{B63F6BB3-08E8-437B-8FB3-D4D194D41FA2}" type="pres">
      <dgm:prSet presAssocID="{3CCE4223-178C-4FAE-A622-D3E6FA6A570C}" presName="Name25" presStyleLbl="parChTrans1D1" presStyleIdx="1" presStyleCnt="3"/>
      <dgm:spPr/>
    </dgm:pt>
    <dgm:pt modelId="{76E565BB-9A8D-4A43-A57A-B717743A56AB}" type="pres">
      <dgm:prSet presAssocID="{0AAB4A42-AB4E-40EC-972D-34CA29806B8B}" presName="node" presStyleCnt="0"/>
      <dgm:spPr/>
    </dgm:pt>
    <dgm:pt modelId="{9A6B67E2-7CE6-4293-BF78-BC40F48E9E5F}" type="pres">
      <dgm:prSet presAssocID="{0AAB4A42-AB4E-40EC-972D-34CA29806B8B}" presName="parentNode" presStyleLbl="node1" presStyleIdx="2" presStyleCnt="4" custLinFactNeighborX="35989">
        <dgm:presLayoutVars>
          <dgm:chMax val="1"/>
          <dgm:bulletEnabled val="1"/>
        </dgm:presLayoutVars>
      </dgm:prSet>
      <dgm:spPr/>
    </dgm:pt>
    <dgm:pt modelId="{1F72D73A-6766-4641-843D-5FEC19C2F731}" type="pres">
      <dgm:prSet presAssocID="{0AAB4A42-AB4E-40EC-972D-34CA29806B8B}" presName="childNode" presStyleLbl="revTx" presStyleIdx="0" presStyleCnt="0">
        <dgm:presLayoutVars>
          <dgm:bulletEnabled val="1"/>
        </dgm:presLayoutVars>
      </dgm:prSet>
      <dgm:spPr/>
    </dgm:pt>
    <dgm:pt modelId="{706F7557-32CA-4E4C-AD47-5CA1467ADFFD}" type="pres">
      <dgm:prSet presAssocID="{767248DA-5112-411E-A76F-153AA05AF1C1}" presName="Name25" presStyleLbl="parChTrans1D1" presStyleIdx="2" presStyleCnt="3"/>
      <dgm:spPr/>
    </dgm:pt>
    <dgm:pt modelId="{6939F5D8-BA71-461D-9227-A61DFCC21EA0}" type="pres">
      <dgm:prSet presAssocID="{5C28909E-D761-41B4-B772-C4F061B77CAA}" presName="node" presStyleCnt="0"/>
      <dgm:spPr/>
    </dgm:pt>
    <dgm:pt modelId="{8ABC1EC4-5142-4A17-AF3D-BE6AAD7C9E7C}" type="pres">
      <dgm:prSet presAssocID="{5C28909E-D761-41B4-B772-C4F061B77CAA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FDCDB726-F039-489A-BF8A-A3F099CB4B58}" type="pres">
      <dgm:prSet presAssocID="{5C28909E-D761-41B4-B772-C4F061B77CA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B6F92E35-7615-410B-8E43-047923A7401A}" srcId="{0740ECE1-DE2F-4DB4-BE0D-3EDAAF4F7501}" destId="{0AAB4A42-AB4E-40EC-972D-34CA29806B8B}" srcOrd="1" destOrd="0" parTransId="{3CCE4223-178C-4FAE-A622-D3E6FA6A570C}" sibTransId="{8D6E1F67-D5EE-4699-B1B1-4296103843D6}"/>
    <dgm:cxn modelId="{6E3C3540-92AB-415C-9771-FF9E84D02906}" type="presOf" srcId="{5C28909E-D761-41B4-B772-C4F061B77CAA}" destId="{8ABC1EC4-5142-4A17-AF3D-BE6AAD7C9E7C}" srcOrd="0" destOrd="0" presId="urn:microsoft.com/office/officeart/2005/8/layout/radial2"/>
    <dgm:cxn modelId="{CA16CC5D-63B7-4877-BD8C-6B85938F8A3E}" type="presOf" srcId="{0740ECE1-DE2F-4DB4-BE0D-3EDAAF4F7501}" destId="{C4C11B3B-9E37-4F0A-80BB-4278862B5527}" srcOrd="0" destOrd="0" presId="urn:microsoft.com/office/officeart/2005/8/layout/radial2"/>
    <dgm:cxn modelId="{C7F89761-BCCD-4244-9332-957D37ED40CA}" srcId="{0740ECE1-DE2F-4DB4-BE0D-3EDAAF4F7501}" destId="{5C28909E-D761-41B4-B772-C4F061B77CAA}" srcOrd="2" destOrd="0" parTransId="{767248DA-5112-411E-A76F-153AA05AF1C1}" sibTransId="{E311F696-C588-4DD7-A52F-B3A8003E5FAD}"/>
    <dgm:cxn modelId="{32EAAB43-1BB6-47A5-8E93-F4835633A150}" type="presOf" srcId="{598936FB-EA30-4544-9D30-9C697E82924C}" destId="{15564D41-4987-4658-8060-182AEADD3350}" srcOrd="0" destOrd="0" presId="urn:microsoft.com/office/officeart/2005/8/layout/radial2"/>
    <dgm:cxn modelId="{7B1B1A8E-8388-437C-A80C-4591B067B778}" type="presOf" srcId="{3CCE4223-178C-4FAE-A622-D3E6FA6A570C}" destId="{B63F6BB3-08E8-437B-8FB3-D4D194D41FA2}" srcOrd="0" destOrd="0" presId="urn:microsoft.com/office/officeart/2005/8/layout/radial2"/>
    <dgm:cxn modelId="{8B12BE9B-F364-48FF-9E09-CB3FC50CFD88}" srcId="{0740ECE1-DE2F-4DB4-BE0D-3EDAAF4F7501}" destId="{598936FB-EA30-4544-9D30-9C697E82924C}" srcOrd="0" destOrd="0" parTransId="{5C7555A8-7538-4D7B-9351-C21490006138}" sibTransId="{67DA6B76-63DF-4B5B-B18F-3B94BA8739A4}"/>
    <dgm:cxn modelId="{9C7E06E0-79CD-4B74-9905-4973DFFE4D90}" type="presOf" srcId="{0AAB4A42-AB4E-40EC-972D-34CA29806B8B}" destId="{9A6B67E2-7CE6-4293-BF78-BC40F48E9E5F}" srcOrd="0" destOrd="0" presId="urn:microsoft.com/office/officeart/2005/8/layout/radial2"/>
    <dgm:cxn modelId="{9414EDEC-094F-4884-80EA-8EEE7FA15408}" type="presOf" srcId="{767248DA-5112-411E-A76F-153AA05AF1C1}" destId="{706F7557-32CA-4E4C-AD47-5CA1467ADFFD}" srcOrd="0" destOrd="0" presId="urn:microsoft.com/office/officeart/2005/8/layout/radial2"/>
    <dgm:cxn modelId="{8C803AFC-0939-438E-B863-90275B42008A}" type="presOf" srcId="{5C7555A8-7538-4D7B-9351-C21490006138}" destId="{8D0E5F15-61FA-4968-AC5B-8E23A4F22742}" srcOrd="0" destOrd="0" presId="urn:microsoft.com/office/officeart/2005/8/layout/radial2"/>
    <dgm:cxn modelId="{015A0D89-FE6F-42F9-8F86-306A8236896C}" type="presParOf" srcId="{C4C11B3B-9E37-4F0A-80BB-4278862B5527}" destId="{96FFDE51-75AF-48FD-8BCE-BD819669103A}" srcOrd="0" destOrd="0" presId="urn:microsoft.com/office/officeart/2005/8/layout/radial2"/>
    <dgm:cxn modelId="{DCF4FD96-61C2-4B4E-87CB-D10C972C8D2B}" type="presParOf" srcId="{96FFDE51-75AF-48FD-8BCE-BD819669103A}" destId="{142EFF94-0818-4F6C-B517-C23779CBD24F}" srcOrd="0" destOrd="0" presId="urn:microsoft.com/office/officeart/2005/8/layout/radial2"/>
    <dgm:cxn modelId="{A9FD76FB-AD4A-43BC-AC7E-E0DA2E14AE24}" type="presParOf" srcId="{142EFF94-0818-4F6C-B517-C23779CBD24F}" destId="{7FE6BE52-4FF8-4737-9A3A-7F6241F6DABD}" srcOrd="0" destOrd="0" presId="urn:microsoft.com/office/officeart/2005/8/layout/radial2"/>
    <dgm:cxn modelId="{AE8D01FD-7BDF-46F8-BB12-C51CC04F7F9A}" type="presParOf" srcId="{142EFF94-0818-4F6C-B517-C23779CBD24F}" destId="{63235F45-018F-4F0D-8794-9CD3319BFC3C}" srcOrd="1" destOrd="0" presId="urn:microsoft.com/office/officeart/2005/8/layout/radial2"/>
    <dgm:cxn modelId="{14B5979B-34AC-4C9C-AA8A-6A3E04E1A4C9}" type="presParOf" srcId="{96FFDE51-75AF-48FD-8BCE-BD819669103A}" destId="{8D0E5F15-61FA-4968-AC5B-8E23A4F22742}" srcOrd="1" destOrd="0" presId="urn:microsoft.com/office/officeart/2005/8/layout/radial2"/>
    <dgm:cxn modelId="{122918C3-7E47-411E-BB08-D7A97943956A}" type="presParOf" srcId="{96FFDE51-75AF-48FD-8BCE-BD819669103A}" destId="{3F7FA6B2-E4CB-4965-9963-8E32386DC0FD}" srcOrd="2" destOrd="0" presId="urn:microsoft.com/office/officeart/2005/8/layout/radial2"/>
    <dgm:cxn modelId="{C0A60DFB-9C78-4CBE-86B8-2B6DDB7D84AE}" type="presParOf" srcId="{3F7FA6B2-E4CB-4965-9963-8E32386DC0FD}" destId="{15564D41-4987-4658-8060-182AEADD3350}" srcOrd="0" destOrd="0" presId="urn:microsoft.com/office/officeart/2005/8/layout/radial2"/>
    <dgm:cxn modelId="{2D78AAE8-4BF3-4180-B4A2-80A7AB512381}" type="presParOf" srcId="{3F7FA6B2-E4CB-4965-9963-8E32386DC0FD}" destId="{E7435849-997E-4046-AC90-17505E5AB748}" srcOrd="1" destOrd="0" presId="urn:microsoft.com/office/officeart/2005/8/layout/radial2"/>
    <dgm:cxn modelId="{3A5F877E-635B-40D7-B16D-6F0FEA8F498D}" type="presParOf" srcId="{96FFDE51-75AF-48FD-8BCE-BD819669103A}" destId="{B63F6BB3-08E8-437B-8FB3-D4D194D41FA2}" srcOrd="3" destOrd="0" presId="urn:microsoft.com/office/officeart/2005/8/layout/radial2"/>
    <dgm:cxn modelId="{AFCEAE75-3E81-4D7D-BD97-E2CCBE962520}" type="presParOf" srcId="{96FFDE51-75AF-48FD-8BCE-BD819669103A}" destId="{76E565BB-9A8D-4A43-A57A-B717743A56AB}" srcOrd="4" destOrd="0" presId="urn:microsoft.com/office/officeart/2005/8/layout/radial2"/>
    <dgm:cxn modelId="{ECB152D4-F541-42B1-A86E-FB93CF795271}" type="presParOf" srcId="{76E565BB-9A8D-4A43-A57A-B717743A56AB}" destId="{9A6B67E2-7CE6-4293-BF78-BC40F48E9E5F}" srcOrd="0" destOrd="0" presId="urn:microsoft.com/office/officeart/2005/8/layout/radial2"/>
    <dgm:cxn modelId="{1A2F687E-67C9-4E22-96B9-D62DC944D267}" type="presParOf" srcId="{76E565BB-9A8D-4A43-A57A-B717743A56AB}" destId="{1F72D73A-6766-4641-843D-5FEC19C2F731}" srcOrd="1" destOrd="0" presId="urn:microsoft.com/office/officeart/2005/8/layout/radial2"/>
    <dgm:cxn modelId="{06DDC474-1E1F-491B-9D61-C4A550812DF7}" type="presParOf" srcId="{96FFDE51-75AF-48FD-8BCE-BD819669103A}" destId="{706F7557-32CA-4E4C-AD47-5CA1467ADFFD}" srcOrd="5" destOrd="0" presId="urn:microsoft.com/office/officeart/2005/8/layout/radial2"/>
    <dgm:cxn modelId="{70F56145-7A8A-48D4-A102-8EE1E4E8ED33}" type="presParOf" srcId="{96FFDE51-75AF-48FD-8BCE-BD819669103A}" destId="{6939F5D8-BA71-461D-9227-A61DFCC21EA0}" srcOrd="6" destOrd="0" presId="urn:microsoft.com/office/officeart/2005/8/layout/radial2"/>
    <dgm:cxn modelId="{9DF9D7C4-1CAF-4438-8A91-17242E757FBA}" type="presParOf" srcId="{6939F5D8-BA71-461D-9227-A61DFCC21EA0}" destId="{8ABC1EC4-5142-4A17-AF3D-BE6AAD7C9E7C}" srcOrd="0" destOrd="0" presId="urn:microsoft.com/office/officeart/2005/8/layout/radial2"/>
    <dgm:cxn modelId="{1B315951-4BC6-46A1-8B9B-D2C122A030D0}" type="presParOf" srcId="{6939F5D8-BA71-461D-9227-A61DFCC21EA0}" destId="{FDCDB726-F039-489A-BF8A-A3F099CB4B5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F7557-32CA-4E4C-AD47-5CA1467ADFFD}">
      <dsp:nvSpPr>
        <dsp:cNvPr id="0" name=""/>
        <dsp:cNvSpPr/>
      </dsp:nvSpPr>
      <dsp:spPr>
        <a:xfrm rot="2561062">
          <a:off x="4122272" y="4487740"/>
          <a:ext cx="971437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971437" y="2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F6BB3-08E8-437B-8FB3-D4D194D41FA2}">
      <dsp:nvSpPr>
        <dsp:cNvPr id="0" name=""/>
        <dsp:cNvSpPr/>
      </dsp:nvSpPr>
      <dsp:spPr>
        <a:xfrm>
          <a:off x="4250939" y="3168841"/>
          <a:ext cx="1741173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741173" y="2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E5F15-61FA-4968-AC5B-8E23A4F22742}">
      <dsp:nvSpPr>
        <dsp:cNvPr id="0" name=""/>
        <dsp:cNvSpPr/>
      </dsp:nvSpPr>
      <dsp:spPr>
        <a:xfrm rot="19735593">
          <a:off x="4090902" y="1946597"/>
          <a:ext cx="2230581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2230581" y="2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35F45-018F-4F0D-8794-9CD3319BFC3C}">
      <dsp:nvSpPr>
        <dsp:cNvPr id="0" name=""/>
        <dsp:cNvSpPr/>
      </dsp:nvSpPr>
      <dsp:spPr>
        <a:xfrm>
          <a:off x="1673391" y="1659440"/>
          <a:ext cx="3065735" cy="30657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564D41-4987-4658-8060-182AEADD3350}">
      <dsp:nvSpPr>
        <dsp:cNvPr id="0" name=""/>
        <dsp:cNvSpPr/>
      </dsp:nvSpPr>
      <dsp:spPr>
        <a:xfrm>
          <a:off x="6029472" y="0"/>
          <a:ext cx="1839441" cy="1839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/>
            <a:t>Tools</a:t>
          </a:r>
        </a:p>
      </dsp:txBody>
      <dsp:txXfrm>
        <a:off x="6298852" y="269380"/>
        <a:ext cx="1300681" cy="1300681"/>
      </dsp:txXfrm>
    </dsp:sp>
    <dsp:sp modelId="{9A6B67E2-7CE6-4293-BF78-BC40F48E9E5F}">
      <dsp:nvSpPr>
        <dsp:cNvPr id="0" name=""/>
        <dsp:cNvSpPr/>
      </dsp:nvSpPr>
      <dsp:spPr>
        <a:xfrm>
          <a:off x="5992113" y="2272587"/>
          <a:ext cx="1839441" cy="1839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/>
            <a:t>Extensions</a:t>
          </a:r>
        </a:p>
      </dsp:txBody>
      <dsp:txXfrm>
        <a:off x="6261493" y="2541967"/>
        <a:ext cx="1300681" cy="1300681"/>
      </dsp:txXfrm>
    </dsp:sp>
    <dsp:sp modelId="{8ABC1EC4-5142-4A17-AF3D-BE6AAD7C9E7C}">
      <dsp:nvSpPr>
        <dsp:cNvPr id="0" name=""/>
        <dsp:cNvSpPr/>
      </dsp:nvSpPr>
      <dsp:spPr>
        <a:xfrm>
          <a:off x="4721408" y="4544317"/>
          <a:ext cx="1839441" cy="1839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200" kern="1200" dirty="0"/>
            <a:t>Packages</a:t>
          </a:r>
        </a:p>
      </dsp:txBody>
      <dsp:txXfrm>
        <a:off x="4990788" y="4813697"/>
        <a:ext cx="1300681" cy="1300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20-08-2022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Software Tools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Overall purpose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/>
              <a:t>Write C# code as </a:t>
            </a:r>
            <a:r>
              <a:rPr lang="en-US">
                <a:solidFill>
                  <a:srgbClr val="FF0000"/>
                </a:solidFill>
              </a:rPr>
              <a:t>easily</a:t>
            </a:r>
            <a:r>
              <a:rPr lang="en-US"/>
              <a:t> as possible</a:t>
            </a:r>
            <a:endParaRPr lang="da-DK"/>
          </a:p>
          <a:p>
            <a:pPr lvl="0"/>
            <a:r>
              <a:rPr lang="en-US"/>
              <a:t>Write C# code of </a:t>
            </a:r>
            <a:r>
              <a:rPr lang="en-US">
                <a:solidFill>
                  <a:srgbClr val="FF0000"/>
                </a:solidFill>
              </a:rPr>
              <a:t>high quality</a:t>
            </a:r>
            <a:endParaRPr lang="da-DK">
              <a:solidFill>
                <a:srgbClr val="FF0000"/>
              </a:solidFill>
            </a:endParaRPr>
          </a:p>
          <a:p>
            <a:pPr lvl="0"/>
            <a:r>
              <a:rPr lang="en-US"/>
              <a:t>Write C# code in </a:t>
            </a:r>
            <a:r>
              <a:rPr lang="en-US">
                <a:solidFill>
                  <a:srgbClr val="FF0000"/>
                </a:solidFill>
              </a:rPr>
              <a:t>collaboration</a:t>
            </a:r>
            <a:r>
              <a:rPr lang="en-US"/>
              <a:t> with other developers</a:t>
            </a:r>
            <a:endParaRPr lang="da-DK"/>
          </a:p>
          <a:p>
            <a:pPr lvl="0"/>
            <a:r>
              <a:rPr lang="en-US"/>
              <a:t>Help us to obtain – and maintain – an </a:t>
            </a:r>
            <a:r>
              <a:rPr lang="en-US">
                <a:solidFill>
                  <a:srgbClr val="FF0000"/>
                </a:solidFill>
              </a:rPr>
              <a:t>overview</a:t>
            </a:r>
            <a:r>
              <a:rPr lang="en-US"/>
              <a:t> of the entire body of code, including all the various units of code organisation</a:t>
            </a:r>
            <a:endParaRPr lang="da-DK"/>
          </a:p>
          <a:p>
            <a:pPr lvl="0"/>
            <a:r>
              <a:rPr lang="en-US">
                <a:solidFill>
                  <a:srgbClr val="FF0000"/>
                </a:solidFill>
              </a:rPr>
              <a:t>Translate</a:t>
            </a:r>
            <a:r>
              <a:rPr lang="en-US"/>
              <a:t> our C# code into code that the computer can run directly</a:t>
            </a:r>
            <a:endParaRPr lang="da-DK"/>
          </a:p>
          <a:p>
            <a:pPr lvl="0"/>
            <a:r>
              <a:rPr lang="en-US"/>
              <a:t>Help us find and </a:t>
            </a:r>
            <a:r>
              <a:rPr lang="en-US">
                <a:solidFill>
                  <a:srgbClr val="FF0000"/>
                </a:solidFill>
              </a:rPr>
              <a:t>fix errors </a:t>
            </a:r>
            <a:r>
              <a:rPr lang="en-US"/>
              <a:t>in our code, both when the code is written (</a:t>
            </a:r>
            <a:r>
              <a:rPr lang="en-US">
                <a:solidFill>
                  <a:srgbClr val="FF0000"/>
                </a:solidFill>
              </a:rPr>
              <a:t>syntax errors</a:t>
            </a:r>
            <a:r>
              <a:rPr lang="en-US"/>
              <a:t>) and executed (</a:t>
            </a:r>
            <a:r>
              <a:rPr lang="en-US">
                <a:solidFill>
                  <a:srgbClr val="FF0000"/>
                </a:solidFill>
              </a:rPr>
              <a:t>logic errors</a:t>
            </a:r>
            <a:r>
              <a:rPr lang="en-US"/>
              <a:t>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2355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Visual Studio 2022 Features - Tahasivaci.com">
            <a:extLst>
              <a:ext uri="{FF2B5EF4-FFF2-40B4-BE49-F238E27FC236}">
                <a16:creationId xmlns:a16="http://schemas.microsoft.com/office/drawing/2014/main" id="{E0ADC9C2-24EC-EC37-ACBA-6063EC4C3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 r="18977" b="-2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78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443804402"/>
              </p:ext>
            </p:extLst>
          </p:nvPr>
        </p:nvGraphicFramePr>
        <p:xfrm>
          <a:off x="283220" y="242760"/>
          <a:ext cx="11757729" cy="6384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Billede 2">
            <a:extLst>
              <a:ext uri="{FF2B5EF4-FFF2-40B4-BE49-F238E27FC236}">
                <a16:creationId xmlns:a16="http://schemas.microsoft.com/office/drawing/2014/main" id="{0C4D9C81-EAB0-CE4C-859E-B8CC83B21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6652" y="1604553"/>
            <a:ext cx="3648894" cy="364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5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Tools  | Get Tools and Features…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39BAB26D-6536-78C8-0194-AAF66817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4404"/>
            <a:ext cx="10752533" cy="4659762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C6FD4BE-D863-455F-6679-9087AD331EE4}"/>
              </a:ext>
            </a:extLst>
          </p:cNvPr>
          <p:cNvSpPr/>
          <p:nvPr/>
        </p:nvSpPr>
        <p:spPr>
          <a:xfrm>
            <a:off x="838199" y="2039007"/>
            <a:ext cx="3817883" cy="977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D6BBDA7-BDEA-2B04-E6B3-AC2F1F67CD7E}"/>
              </a:ext>
            </a:extLst>
          </p:cNvPr>
          <p:cNvSpPr/>
          <p:nvPr/>
        </p:nvSpPr>
        <p:spPr>
          <a:xfrm>
            <a:off x="4529961" y="4146331"/>
            <a:ext cx="3817883" cy="977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2625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Tools (</a:t>
            </a:r>
            <a:r>
              <a:rPr lang="da-DK" dirty="0" err="1"/>
              <a:t>Workloads</a:t>
            </a:r>
            <a:r>
              <a:rPr lang="da-DK" dirty="0"/>
              <a:t>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.NET Desktop development</a:t>
            </a:r>
            <a:endParaRPr lang="da-DK" sz="3200" dirty="0"/>
          </a:p>
          <a:p>
            <a:pPr lvl="0"/>
            <a:r>
              <a:rPr lang="en-US" sz="3200" dirty="0"/>
              <a:t>ASP.NET and web development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7971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Extensions  | </a:t>
            </a:r>
            <a:r>
              <a:rPr lang="da-DK" b="1" dirty="0" err="1"/>
              <a:t>Manage</a:t>
            </a:r>
            <a:r>
              <a:rPr lang="da-DK" b="1" dirty="0"/>
              <a:t> Extensions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0C04A03-97A6-F281-C4C4-03B63121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40" y="1690688"/>
            <a:ext cx="6531120" cy="4529723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D631585A-8B91-869E-35E2-722AC98DDE50}"/>
              </a:ext>
            </a:extLst>
          </p:cNvPr>
          <p:cNvSpPr txBox="1"/>
          <p:nvPr/>
        </p:nvSpPr>
        <p:spPr>
          <a:xfrm rot="979632">
            <a:off x="1127490" y="3048351"/>
            <a:ext cx="9937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0" dirty="0">
                <a:solidFill>
                  <a:schemeClr val="accent6">
                    <a:lumMod val="50000"/>
                  </a:schemeClr>
                </a:solidFill>
              </a:rPr>
              <a:t>None </a:t>
            </a:r>
            <a:r>
              <a:rPr lang="da-DK" sz="12000" dirty="0" err="1">
                <a:solidFill>
                  <a:schemeClr val="accent6">
                    <a:lumMod val="50000"/>
                  </a:schemeClr>
                </a:solidFill>
              </a:rPr>
              <a:t>needed</a:t>
            </a:r>
            <a:r>
              <a:rPr lang="da-DK" sz="1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9977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(Project)  | Manage NuGet Packages…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902400"/>
            <a:ext cx="8484552" cy="41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11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NuGet Packages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a-DK" sz="3200" dirty="0"/>
              <a:t>Project-</a:t>
            </a:r>
            <a:r>
              <a:rPr lang="da-DK" sz="3200" dirty="0" err="1"/>
              <a:t>specific</a:t>
            </a:r>
            <a:r>
              <a:rPr lang="da-DK" sz="3200" dirty="0"/>
              <a:t>…</a:t>
            </a:r>
          </a:p>
          <a:p>
            <a:pPr lvl="0"/>
            <a:r>
              <a:rPr lang="da-DK" sz="3200" dirty="0" err="1"/>
              <a:t>We</a:t>
            </a:r>
            <a:r>
              <a:rPr lang="da-DK" sz="3200" dirty="0"/>
              <a:t> </a:t>
            </a:r>
            <a:r>
              <a:rPr lang="da-DK" sz="3200" dirty="0" err="1"/>
              <a:t>need</a:t>
            </a:r>
            <a:r>
              <a:rPr lang="da-DK" sz="3200" dirty="0"/>
              <a:t> not </a:t>
            </a:r>
            <a:r>
              <a:rPr lang="da-DK" sz="3200" dirty="0" err="1"/>
              <a:t>worry</a:t>
            </a:r>
            <a:r>
              <a:rPr lang="da-DK" sz="3200" dirty="0"/>
              <a:t> </a:t>
            </a:r>
            <a:r>
              <a:rPr lang="da-DK" sz="3200" dirty="0" err="1"/>
              <a:t>about</a:t>
            </a:r>
            <a:r>
              <a:rPr lang="da-DK" sz="3200" dirty="0"/>
              <a:t> </a:t>
            </a:r>
            <a:r>
              <a:rPr lang="da-DK" sz="3200" dirty="0" err="1"/>
              <a:t>NuGet</a:t>
            </a:r>
            <a:r>
              <a:rPr lang="da-DK" sz="3200" dirty="0"/>
              <a:t> </a:t>
            </a:r>
            <a:r>
              <a:rPr lang="da-DK" sz="3200" dirty="0" err="1"/>
              <a:t>packages</a:t>
            </a:r>
            <a:r>
              <a:rPr lang="da-DK" sz="3200" dirty="0"/>
              <a:t> </a:t>
            </a:r>
            <a:r>
              <a:rPr lang="da-DK" sz="3200" dirty="0" err="1"/>
              <a:t>initially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850169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143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Software Tools</vt:lpstr>
      <vt:lpstr>Overall purpose</vt:lpstr>
      <vt:lpstr>PowerPoint-præsentation</vt:lpstr>
      <vt:lpstr>PowerPoint-præsentation</vt:lpstr>
      <vt:lpstr>Tools  | Get Tools and Features…</vt:lpstr>
      <vt:lpstr>Tools (Workloads)</vt:lpstr>
      <vt:lpstr>Extensions  | Manage Extensions</vt:lpstr>
      <vt:lpstr>(Project)  | Manage NuGet Packages…</vt:lpstr>
      <vt:lpstr>NuGet Packages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42</cp:revision>
  <dcterms:created xsi:type="dcterms:W3CDTF">2017-09-05T14:00:27Z</dcterms:created>
  <dcterms:modified xsi:type="dcterms:W3CDTF">2022-08-20T16:33:59Z</dcterms:modified>
</cp:coreProperties>
</file>