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7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A3DC8-7EB2-4F70-893A-E194D9863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74145AD-3D48-4B3D-BB61-B08B042F4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AB2DDE-D300-441E-989E-BAF924FD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09A907-E375-4F9D-BC5A-4DB8A719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8FA14ED-4263-4732-97E0-BF66BF35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638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AC885-E743-41A0-9BB0-A7AA10DB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78DBA6-4824-4331-AC73-B8A52FBB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1D1F73F-47C0-400F-B1AD-D7CE08A3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A0B259-047E-42AB-AF8F-0F550175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B4B582D-880F-468A-8B59-AD9A998D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25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03C3B03-2EB9-4DC6-B193-63058BC4A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7DA4B36-00C9-44AD-BA7C-3EE55A8B4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B91969-C7CE-424E-8ABE-DBDCAA6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8C366-2F30-45CF-B515-36E8DF19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5EA2DA-8190-472F-83BE-673130C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24A0-E604-450E-8C7B-2F7753C8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4C7809-257C-4EC5-98ED-769721D3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29931E7-2145-4FF1-9387-8D60BC66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4A4946-10FD-409B-A7FC-0542070E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738535-E7B0-43EA-A862-35CE6DE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032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60C7F-146B-4BC3-B2D7-0453C9DB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B856E6-423D-40D0-8BAE-9221F1E60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A96BAF-B8E8-408C-A051-A3ABCE8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F4173A-7550-4A22-92DC-03032E9D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F835D5-8147-4DBB-A116-72AA9DD5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25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FF7DF-AE40-4B2A-A42F-77B0640A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BE5C52-11AB-43CD-8426-751F81F76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5098F0-8929-4159-8E5D-62E286E98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6C4EE2D-4A66-4B29-BCC2-CD33A0D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D749B53-3ED0-4767-B4A9-B2500185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FD1C17B-3283-452C-9495-2F319EA7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73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362A9A-DBCE-44FE-AF85-835D3C85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CF512E-60D7-4EDF-B157-60C6CBF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89B9710-9A50-4A08-9CE4-F7A70C3D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F440736-0568-454D-A106-1274C5BE2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AC9D3AD-A077-4CFB-BBAD-7AC1A43F9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363170E-9F3A-4CFF-8EC6-DB2658ADD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8351E15-8C90-42B7-B178-435A036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B0C24A-1C9D-44EB-8C57-06B51EEF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72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9CE24-A833-4362-A2D0-FA652FAC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39264FD-E0BF-44EE-982A-796058EA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C280A84-D16F-4146-82E4-2FD30A04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4C6CFFE-050C-49E9-8A8D-EA067C2E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190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03B6BE-EDE1-417C-85AD-CF1AC28A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8F4749-95A1-42AE-939D-F8BF9664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7F4468-11EE-446F-BDBA-BF522A5F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66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E985-8F5C-43E6-9C59-3C92AFE9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7C4263-41DC-4312-AE76-DD9ECDD71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1AF4C66-6916-4A25-8E3B-7F83E139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27FD28E-EC0E-4FCD-80A9-8315D6A5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31BD1CD-AB4C-4B9B-9141-A7347BCF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766C312-5BE8-413E-B68F-BACBA26F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99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D6D1B6-1B4F-4AE8-AA67-7C688949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17FBBD4-3D6C-4E87-9323-C78136086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F651C3-ADCC-494F-86D4-088988E3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5A017C9-BE61-4CDC-B6AB-0053282A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DAF52B-2270-45FA-B8C9-98EEDCBA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4277BE-93BA-4A1D-8919-30589198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048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C3B3BBA-237B-4408-BC5D-51B1F4BD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A62AD6-8F1A-4D2C-9F9D-8541FD50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565CCF-FC51-454C-96FF-C4C81B15B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1D69-1B34-4665-BE63-2FBA147FA682}" type="datetimeFigureOut">
              <a:rPr lang="da-DK" smtClean="0"/>
              <a:t>11-10-2023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3D4E7E-A460-451C-8420-4DB1EBD2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7EC680-654F-467B-B291-7B40B4412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63F2-6BED-4FD5-81F4-DC470010EE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328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D0B4AC5A-749D-4D81-B0C7-51DC775D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6" y="819481"/>
            <a:ext cx="10112188" cy="537408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CC0FD5B-93B3-40A9-B2EF-C80173B17808}"/>
              </a:ext>
            </a:extLst>
          </p:cNvPr>
          <p:cNvSpPr/>
          <p:nvPr/>
        </p:nvSpPr>
        <p:spPr>
          <a:xfrm>
            <a:off x="8130988" y="2967318"/>
            <a:ext cx="3245224" cy="13178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164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F3C24AE-B41F-486C-97C1-016F34432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775306"/>
            <a:ext cx="9986682" cy="530738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66C0532-166F-429B-9722-89DB9D0DE777}"/>
              </a:ext>
            </a:extLst>
          </p:cNvPr>
          <p:cNvSpPr/>
          <p:nvPr/>
        </p:nvSpPr>
        <p:spPr>
          <a:xfrm>
            <a:off x="3944470" y="1290918"/>
            <a:ext cx="7377954" cy="13178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8A76606-7A98-4745-87F3-53CF4AE26F17}"/>
              </a:ext>
            </a:extLst>
          </p:cNvPr>
          <p:cNvSpPr/>
          <p:nvPr/>
        </p:nvSpPr>
        <p:spPr>
          <a:xfrm>
            <a:off x="9861176" y="5508951"/>
            <a:ext cx="887507" cy="6677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C57B8F82-8801-480D-8640-03E501268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7" y="0"/>
            <a:ext cx="9988826" cy="6858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EC39AE76-3EC2-4AD9-AE09-5CE9D9FF572C}"/>
              </a:ext>
            </a:extLst>
          </p:cNvPr>
          <p:cNvSpPr/>
          <p:nvPr/>
        </p:nvSpPr>
        <p:spPr>
          <a:xfrm>
            <a:off x="528917" y="1308847"/>
            <a:ext cx="7377954" cy="8516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E817036-67A9-4975-AD01-2AE4860E8E2D}"/>
              </a:ext>
            </a:extLst>
          </p:cNvPr>
          <p:cNvSpPr/>
          <p:nvPr/>
        </p:nvSpPr>
        <p:spPr>
          <a:xfrm>
            <a:off x="9395012" y="5898776"/>
            <a:ext cx="1695402" cy="8516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625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C1A728A-8054-4418-9CFF-30BDCDF4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87" y="0"/>
            <a:ext cx="9988826" cy="68580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FE96AE48-867A-4E31-8A75-A61A9534E61E}"/>
              </a:ext>
            </a:extLst>
          </p:cNvPr>
          <p:cNvSpPr/>
          <p:nvPr/>
        </p:nvSpPr>
        <p:spPr>
          <a:xfrm>
            <a:off x="528917" y="1308847"/>
            <a:ext cx="7377954" cy="1219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B70652E-8D9B-4EC7-810A-E75C564E8AFE}"/>
              </a:ext>
            </a:extLst>
          </p:cNvPr>
          <p:cNvSpPr/>
          <p:nvPr/>
        </p:nvSpPr>
        <p:spPr>
          <a:xfrm>
            <a:off x="9637059" y="6060141"/>
            <a:ext cx="1622613" cy="7978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aleboble: rektangel med afrundede hjørner 1">
            <a:extLst>
              <a:ext uri="{FF2B5EF4-FFF2-40B4-BE49-F238E27FC236}">
                <a16:creationId xmlns:a16="http://schemas.microsoft.com/office/drawing/2014/main" id="{D1EAF2E0-3D3C-47A6-A883-84729AD35D67}"/>
              </a:ext>
            </a:extLst>
          </p:cNvPr>
          <p:cNvSpPr/>
          <p:nvPr/>
        </p:nvSpPr>
        <p:spPr>
          <a:xfrm>
            <a:off x="4362773" y="303774"/>
            <a:ext cx="2065149" cy="701299"/>
          </a:xfrm>
          <a:prstGeom prst="wedgeRoundRectCallout">
            <a:avLst>
              <a:gd name="adj1" fmla="val -172423"/>
              <a:gd name="adj2" fmla="val 1636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/>
              <a:t>In 2023: .NET 7.0</a:t>
            </a:r>
          </a:p>
        </p:txBody>
      </p:sp>
    </p:spTree>
    <p:extLst>
      <p:ext uri="{BB962C8B-B14F-4D97-AF65-F5344CB8AC3E}">
        <p14:creationId xmlns:p14="http://schemas.microsoft.com/office/powerpoint/2010/main" val="69038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3050C52D-2CDA-47CF-AD13-70270DF4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" y="470017"/>
            <a:ext cx="10605247" cy="5630908"/>
          </a:xfrm>
          <a:prstGeom prst="rect">
            <a:avLst/>
          </a:prstGeom>
        </p:spPr>
      </p:pic>
      <p:sp>
        <p:nvSpPr>
          <p:cNvPr id="5" name="Smilende ansigt 4">
            <a:extLst>
              <a:ext uri="{FF2B5EF4-FFF2-40B4-BE49-F238E27FC236}">
                <a16:creationId xmlns:a16="http://schemas.microsoft.com/office/drawing/2014/main" id="{AEB7DA09-607A-4078-B730-1BE790172510}"/>
              </a:ext>
            </a:extLst>
          </p:cNvPr>
          <p:cNvSpPr/>
          <p:nvPr/>
        </p:nvSpPr>
        <p:spPr>
          <a:xfrm>
            <a:off x="6875930" y="2176845"/>
            <a:ext cx="2976283" cy="2796989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79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8B64D790-5225-451A-BC54-EC4F7D07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8" y="-225152"/>
            <a:ext cx="5642916" cy="632115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27E0A32-FF1C-4FEF-991E-CCD08E90C923}"/>
              </a:ext>
            </a:extLst>
          </p:cNvPr>
          <p:cNvSpPr/>
          <p:nvPr/>
        </p:nvSpPr>
        <p:spPr>
          <a:xfrm>
            <a:off x="1837764" y="3079377"/>
            <a:ext cx="977153" cy="349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860DE8A-A6AF-4804-BEA7-5534FEB745D8}"/>
              </a:ext>
            </a:extLst>
          </p:cNvPr>
          <p:cNvSpPr/>
          <p:nvPr/>
        </p:nvSpPr>
        <p:spPr>
          <a:xfrm>
            <a:off x="4356846" y="5410201"/>
            <a:ext cx="977153" cy="349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4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DCC4775C-5217-41E0-817A-0735CD6F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42" y="76201"/>
            <a:ext cx="8862999" cy="607920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DE552DEC-F7D5-46AD-B70A-DF4815138D99}"/>
              </a:ext>
            </a:extLst>
          </p:cNvPr>
          <p:cNvSpPr/>
          <p:nvPr/>
        </p:nvSpPr>
        <p:spPr>
          <a:xfrm>
            <a:off x="2169459" y="5562600"/>
            <a:ext cx="977153" cy="349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5CBDED-FF29-467B-80E8-A52EE0151E4B}"/>
              </a:ext>
            </a:extLst>
          </p:cNvPr>
          <p:cNvSpPr/>
          <p:nvPr/>
        </p:nvSpPr>
        <p:spPr>
          <a:xfrm>
            <a:off x="8274424" y="5820934"/>
            <a:ext cx="977153" cy="349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9230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8D8E827-94A4-44CD-B31F-0F11C67C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99"/>
            <a:ext cx="12192000" cy="647340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66034EA-ADC1-43AA-ADAE-6D3B475B316D}"/>
              </a:ext>
            </a:extLst>
          </p:cNvPr>
          <p:cNvSpPr/>
          <p:nvPr/>
        </p:nvSpPr>
        <p:spPr>
          <a:xfrm>
            <a:off x="331694" y="1734671"/>
            <a:ext cx="977153" cy="34962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C5B0AC6-4686-43A5-B50D-D02F9655F57D}"/>
              </a:ext>
            </a:extLst>
          </p:cNvPr>
          <p:cNvSpPr/>
          <p:nvPr/>
        </p:nvSpPr>
        <p:spPr>
          <a:xfrm>
            <a:off x="2501153" y="667871"/>
            <a:ext cx="5647765" cy="44778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613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DCA6969-1EAF-4E1A-A825-72FCEE6D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99"/>
            <a:ext cx="12192000" cy="6473402"/>
          </a:xfrm>
          <a:prstGeom prst="rect">
            <a:avLst/>
          </a:prstGeom>
        </p:spPr>
      </p:pic>
      <p:sp>
        <p:nvSpPr>
          <p:cNvPr id="5" name="Smilende ansigt 4">
            <a:extLst>
              <a:ext uri="{FF2B5EF4-FFF2-40B4-BE49-F238E27FC236}">
                <a16:creationId xmlns:a16="http://schemas.microsoft.com/office/drawing/2014/main" id="{4F473A59-2FEC-4933-9C44-2367E0B13A1D}"/>
              </a:ext>
            </a:extLst>
          </p:cNvPr>
          <p:cNvSpPr/>
          <p:nvPr/>
        </p:nvSpPr>
        <p:spPr>
          <a:xfrm>
            <a:off x="6875930" y="2176845"/>
            <a:ext cx="2976283" cy="2796989"/>
          </a:xfrm>
          <a:prstGeom prst="smileyFac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863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Storgård Laursen</dc:creator>
  <cp:lastModifiedBy>Per Storgård Laursen</cp:lastModifiedBy>
  <cp:revision>5</cp:revision>
  <dcterms:created xsi:type="dcterms:W3CDTF">2022-10-06T09:50:46Z</dcterms:created>
  <dcterms:modified xsi:type="dcterms:W3CDTF">2023-10-11T13:12:04Z</dcterms:modified>
</cp:coreProperties>
</file>