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6" r:id="rId9"/>
    <p:sldId id="264" r:id="rId10"/>
    <p:sldId id="267" r:id="rId11"/>
    <p:sldId id="268" r:id="rId12"/>
    <p:sldId id="269" r:id="rId13"/>
    <p:sldId id="270" r:id="rId14"/>
    <p:sldId id="271" r:id="rId15"/>
    <p:sldId id="275" r:id="rId16"/>
    <p:sldId id="277" r:id="rId17"/>
    <p:sldId id="272" r:id="rId18"/>
    <p:sldId id="280" r:id="rId19"/>
    <p:sldId id="282" r:id="rId20"/>
    <p:sldId id="273" r:id="rId21"/>
    <p:sldId id="274" r:id="rId22"/>
    <p:sldId id="276" r:id="rId23"/>
    <p:sldId id="278" r:id="rId24"/>
    <p:sldId id="281" r:id="rId25"/>
    <p:sldId id="284" r:id="rId26"/>
    <p:sldId id="279" r:id="rId27"/>
    <p:sldId id="285" r:id="rId28"/>
    <p:sldId id="286" r:id="rId29"/>
    <p:sldId id="287" r:id="rId3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E5E5FE-84ED-ACFD-11D5-DB3355216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9293BC13-6A05-166B-D53B-867A556C0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EB1813C-41FF-41EB-9E70-963C7F908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1ED84-EFBF-424E-91FC-6D43C27A5285}" type="datetimeFigureOut">
              <a:rPr lang="da-DK" smtClean="0"/>
              <a:t>23-04-2023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520CB0F-1EA0-1B8D-7785-D3AD78D5F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51B9770-6564-CD4C-CD42-E7FC7FCBC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02048-6709-407D-9A4A-06354D2FD4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664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8FC060-FA3A-C9A5-FBE2-39B7E1D25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9525B39D-8D35-038F-6B64-D7B02EF36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3E474ED-F555-8EC5-0BAB-E95BE9C12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1ED84-EFBF-424E-91FC-6D43C27A5285}" type="datetimeFigureOut">
              <a:rPr lang="da-DK" smtClean="0"/>
              <a:t>23-04-2023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879DBFF-8DA1-1B59-92D7-E6C49CD6B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28FA9DC-BC87-F4AB-4CFF-647DF312E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02048-6709-407D-9A4A-06354D2FD4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8051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3671A3D3-CD11-13DD-DD66-22BACFC69F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852F8B09-A680-5E16-86B0-DD2F32F65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1DF2931-6EE0-79AC-90C8-5FC9A5785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1ED84-EFBF-424E-91FC-6D43C27A5285}" type="datetimeFigureOut">
              <a:rPr lang="da-DK" smtClean="0"/>
              <a:t>23-04-2023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619FA6A-D10E-52A3-C2F7-2F54DC147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161F40E-4084-EA60-A869-7A1869086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02048-6709-407D-9A4A-06354D2FD4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862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E32070-7987-F9E5-0AC8-31679294C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7863A45-DDDF-25F7-9C7C-0910E9F53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A17B5DE-86F4-A5BE-C371-A42792E7D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1ED84-EFBF-424E-91FC-6D43C27A5285}" type="datetimeFigureOut">
              <a:rPr lang="da-DK" smtClean="0"/>
              <a:t>23-04-2023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75EBD08-64BF-D26E-B8A4-04297883F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7B578DF-D1B9-1FFE-5E74-6DD206AFF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02048-6709-407D-9A4A-06354D2FD4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9192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D30AEC-7E57-ED14-2B5F-CAEF2486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3F0314E-4A18-99BE-CDEB-04774891D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8E8CBD7-6A65-0057-F8CA-0B9C96533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1ED84-EFBF-424E-91FC-6D43C27A5285}" type="datetimeFigureOut">
              <a:rPr lang="da-DK" smtClean="0"/>
              <a:t>23-04-2023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4B41853-A6CF-9C7F-3EE5-6A1DC3E36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79F01D4-C3F3-24F2-1AA9-F43D4BDEA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02048-6709-407D-9A4A-06354D2FD4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375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77940-9A87-0893-EFD7-90627C300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FB75C95-FA0C-BA6B-CFF4-1353628875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F0AAA07-2F10-0E49-4568-17DDB78EE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7797421-B3A1-9C81-9CA3-C8AE955F6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1ED84-EFBF-424E-91FC-6D43C27A5285}" type="datetimeFigureOut">
              <a:rPr lang="da-DK" smtClean="0"/>
              <a:t>23-04-2023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45E6E98-4228-B4ED-6EA9-9B7A06FF8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DA472E7-42B2-4F09-4646-90B0190B4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02048-6709-407D-9A4A-06354D2FD4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9404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93EC29-48DF-138A-F4A9-BF346FD92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88E1CC5-6625-6B7D-2747-0EAA53F45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5FA1643-B831-E44A-EF7F-5C452ECED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7271ADB9-3279-E42B-2AC4-CCF131EE7F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20BA816A-AF19-365B-55E6-B115B0739E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DA5283AD-437E-97ED-AA16-42E5E9C35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1ED84-EFBF-424E-91FC-6D43C27A5285}" type="datetimeFigureOut">
              <a:rPr lang="da-DK" smtClean="0"/>
              <a:t>23-04-2023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0059211F-E40E-304B-5405-FACC7B719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8109AEF6-AFC4-6720-ADA6-EBFD25A6F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02048-6709-407D-9A4A-06354D2FD4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5352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8210BE-5755-B017-5A04-25F33C85A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E091914-62A6-78F6-D297-7EEC4E351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1ED84-EFBF-424E-91FC-6D43C27A5285}" type="datetimeFigureOut">
              <a:rPr lang="da-DK" smtClean="0"/>
              <a:t>23-04-2023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25AA8348-7679-6E5A-A944-FEC43AFB3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CF654449-5651-C45A-BF9D-B9AB4B139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02048-6709-407D-9A4A-06354D2FD4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2542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AD9DD4E9-2260-3A62-5EF5-6163E047A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1ED84-EFBF-424E-91FC-6D43C27A5285}" type="datetimeFigureOut">
              <a:rPr lang="da-DK" smtClean="0"/>
              <a:t>23-04-2023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6E7EA9B6-B9D9-35D3-F9C3-F6304D737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FC043E2A-8C71-89DF-2BA5-B1A90D2AC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02048-6709-407D-9A4A-06354D2FD4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8821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3E439F-AEF6-9F1C-ED4F-B018C09E3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B8F5DAE-717C-5821-DD2E-18AF23EB0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F9D7320-D045-974D-0F52-07163ECDF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6485C5D-FD92-A945-7E62-42CFEA448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1ED84-EFBF-424E-91FC-6D43C27A5285}" type="datetimeFigureOut">
              <a:rPr lang="da-DK" smtClean="0"/>
              <a:t>23-04-2023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FC8F20A-7E9B-49D4-3503-D463861D3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583600F-E72C-C169-17C1-6305F98C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02048-6709-407D-9A4A-06354D2FD4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1149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9F1E56-57A2-F593-8412-DC41A072C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4BC7C459-6D41-7D87-DAF7-BB14386563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EE1BB55-BEBE-0EA2-8542-DC58C3EE2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0B76934-52EB-9C92-0C07-7F27CC3F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1ED84-EFBF-424E-91FC-6D43C27A5285}" type="datetimeFigureOut">
              <a:rPr lang="da-DK" smtClean="0"/>
              <a:t>23-04-2023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71F3BD4-EED7-4993-1EB0-A282E29BE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71CCB87-2F9D-0BD9-2300-859A5BE75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02048-6709-407D-9A4A-06354D2FD4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4057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A7B3B677-B640-3030-0F34-562A186F1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B7CCDCA-C5D3-2D16-09DE-E9426ED7D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263C741-AC44-06FA-EF09-596D2E0F14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1ED84-EFBF-424E-91FC-6D43C27A5285}" type="datetimeFigureOut">
              <a:rPr lang="da-DK" smtClean="0"/>
              <a:t>23-04-2023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9310538-3EC4-6147-1132-F935C0AC99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62861AA-0F1C-E3A2-C5B7-C00D2F24E8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02048-6709-407D-9A4A-06354D2FD4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92064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simply.com/dk" TargetMode="External"/><Relationship Id="rId2" Type="http://schemas.openxmlformats.org/officeDocument/2006/relationships/hyperlink" Target="simply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92B7F6-C911-9E26-867C-2DA57FD2F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032" y="1122363"/>
            <a:ext cx="10638064" cy="2387600"/>
          </a:xfrm>
        </p:spPr>
        <p:txBody>
          <a:bodyPr/>
          <a:lstStyle/>
          <a:p>
            <a:r>
              <a:rPr lang="en-US" dirty="0"/>
              <a:t>Web-hosting med Simply.com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4055997B-57AB-2A67-4643-2F5C0DDBC1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Databaser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web-apps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1496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2660D774-14A6-13E2-6232-162CFF1A4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2978" y="1413510"/>
            <a:ext cx="3952036" cy="2818856"/>
          </a:xfrm>
          <a:prstGeom prst="rect">
            <a:avLst/>
          </a:prstGeom>
        </p:spPr>
      </p:pic>
      <p:pic>
        <p:nvPicPr>
          <p:cNvPr id="2" name="Billede 1">
            <a:extLst>
              <a:ext uri="{FF2B5EF4-FFF2-40B4-BE49-F238E27FC236}">
                <a16:creationId xmlns:a16="http://schemas.microsoft.com/office/drawing/2014/main" id="{189B8525-B6C9-66B9-B443-1058AD947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986" y="1380898"/>
            <a:ext cx="7085620" cy="3700602"/>
          </a:xfrm>
          <a:prstGeom prst="rect">
            <a:avLst/>
          </a:prstGeom>
        </p:spPr>
      </p:pic>
      <p:cxnSp>
        <p:nvCxnSpPr>
          <p:cNvPr id="4" name="Lige pilforbindelse 3">
            <a:extLst>
              <a:ext uri="{FF2B5EF4-FFF2-40B4-BE49-F238E27FC236}">
                <a16:creationId xmlns:a16="http://schemas.microsoft.com/office/drawing/2014/main" id="{A27DAAE0-3300-B75B-F369-59A0D1E25C76}"/>
              </a:ext>
            </a:extLst>
          </p:cNvPr>
          <p:cNvCxnSpPr>
            <a:cxnSpLocks/>
          </p:cNvCxnSpPr>
          <p:nvPr/>
        </p:nvCxnSpPr>
        <p:spPr>
          <a:xfrm flipV="1">
            <a:off x="3860800" y="2575339"/>
            <a:ext cx="4227443" cy="13031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96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47BD54BA-1535-66DB-0BCD-30E68E0AA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55" y="505888"/>
            <a:ext cx="4523784" cy="5515298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E3203B34-0E53-4F1E-AC7A-A60960680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327" y="505888"/>
            <a:ext cx="6153013" cy="2396085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2F31EF6A-ADB4-215B-CE56-D7D6D69EB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327" y="3737236"/>
            <a:ext cx="6153013" cy="110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76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A9A95C-72F0-4B2E-00E3-1AC450CF6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Web-apps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b="1" i="1" dirty="0"/>
              <a:t>Simply</a:t>
            </a:r>
            <a:endParaRPr lang="da-DK" b="1" i="1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C6A03F5-A404-2EDA-F3F9-2FC799210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 </a:t>
            </a:r>
            <a:r>
              <a:rPr lang="en-US" b="1" dirty="0"/>
              <a:t>Website</a:t>
            </a:r>
            <a:r>
              <a:rPr lang="en-US" dirty="0"/>
              <a:t>, </a:t>
            </a:r>
            <a:r>
              <a:rPr lang="en-US" dirty="0" err="1"/>
              <a:t>vælg</a:t>
            </a:r>
            <a:r>
              <a:rPr lang="en-US" dirty="0"/>
              <a:t> </a:t>
            </a:r>
            <a:r>
              <a:rPr lang="en-US" b="1" dirty="0" err="1"/>
              <a:t>Subdomæner</a:t>
            </a:r>
            <a:r>
              <a:rPr lang="en-US" dirty="0"/>
              <a:t>,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vælg</a:t>
            </a:r>
            <a:r>
              <a:rPr lang="en-US" dirty="0"/>
              <a:t> </a:t>
            </a:r>
            <a:r>
              <a:rPr lang="en-US" b="1" dirty="0" err="1"/>
              <a:t>Opret</a:t>
            </a:r>
            <a:r>
              <a:rPr lang="en-US" b="1" dirty="0"/>
              <a:t> </a:t>
            </a:r>
            <a:r>
              <a:rPr lang="en-US" b="1" dirty="0" err="1"/>
              <a:t>nyt</a:t>
            </a:r>
            <a:r>
              <a:rPr lang="en-US" b="1" dirty="0"/>
              <a:t> </a:t>
            </a:r>
            <a:r>
              <a:rPr lang="en-US" b="1" dirty="0" err="1"/>
              <a:t>subdomæne</a:t>
            </a:r>
            <a:endParaRPr lang="en-US" b="1" dirty="0"/>
          </a:p>
          <a:p>
            <a:r>
              <a:rPr lang="en-US" dirty="0" err="1"/>
              <a:t>Indtast</a:t>
            </a:r>
            <a:r>
              <a:rPr lang="en-US" dirty="0"/>
              <a:t> </a:t>
            </a:r>
            <a:r>
              <a:rPr lang="en-US" dirty="0" err="1"/>
              <a:t>navn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subdomæne</a:t>
            </a:r>
            <a:r>
              <a:rPr lang="en-US" dirty="0"/>
              <a:t>,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vælg</a:t>
            </a:r>
            <a:r>
              <a:rPr lang="en-US" dirty="0"/>
              <a:t> </a:t>
            </a:r>
            <a:r>
              <a:rPr lang="en-US" dirty="0" err="1"/>
              <a:t>mappe</a:t>
            </a:r>
            <a:r>
              <a:rPr lang="en-US" dirty="0"/>
              <a:t> (</a:t>
            </a:r>
            <a:r>
              <a:rPr lang="en-US" dirty="0" err="1"/>
              <a:t>typisk</a:t>
            </a:r>
            <a:r>
              <a:rPr lang="en-US" dirty="0"/>
              <a:t> </a:t>
            </a:r>
            <a:r>
              <a:rPr lang="en-US" dirty="0" err="1"/>
              <a:t>samme</a:t>
            </a:r>
            <a:r>
              <a:rPr lang="en-US" dirty="0"/>
              <a:t> </a:t>
            </a:r>
            <a:r>
              <a:rPr lang="en-US" dirty="0" err="1"/>
              <a:t>navn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navnet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subdomæne</a:t>
            </a:r>
            <a:r>
              <a:rPr lang="en-US" dirty="0"/>
              <a:t>)</a:t>
            </a:r>
          </a:p>
          <a:p>
            <a:r>
              <a:rPr lang="en-US" dirty="0" err="1"/>
              <a:t>Subdomæne</a:t>
            </a:r>
            <a:r>
              <a:rPr lang="en-US" dirty="0"/>
              <a:t> </a:t>
            </a:r>
            <a:r>
              <a:rPr lang="en-US" dirty="0" err="1"/>
              <a:t>oprettes</a:t>
            </a:r>
            <a:r>
              <a:rPr lang="en-US" dirty="0"/>
              <a:t> (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tage</a:t>
            </a:r>
            <a:r>
              <a:rPr lang="en-US" dirty="0"/>
              <a:t> et par </a:t>
            </a:r>
            <a:r>
              <a:rPr lang="en-US" dirty="0" err="1"/>
              <a:t>minutter</a:t>
            </a:r>
            <a:r>
              <a:rPr lang="en-US" dirty="0"/>
              <a:t>)</a:t>
            </a:r>
          </a:p>
          <a:p>
            <a:r>
              <a:rPr lang="en-US" dirty="0" err="1"/>
              <a:t>Gå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b="1" dirty="0"/>
              <a:t>File Manager</a:t>
            </a:r>
            <a:r>
              <a:rPr lang="en-US" dirty="0"/>
              <a:t>, </a:t>
            </a:r>
            <a:r>
              <a:rPr lang="en-US" dirty="0" err="1"/>
              <a:t>vælg</a:t>
            </a:r>
            <a:r>
              <a:rPr lang="en-US" dirty="0"/>
              <a:t> </a:t>
            </a:r>
            <a:r>
              <a:rPr lang="en-US" b="1" dirty="0" err="1"/>
              <a:t>forbind</a:t>
            </a:r>
            <a:r>
              <a:rPr lang="en-US" b="1" dirty="0"/>
              <a:t> med FTP</a:t>
            </a:r>
          </a:p>
          <a:p>
            <a:r>
              <a:rPr lang="en-US" dirty="0"/>
              <a:t>Disse </a:t>
            </a:r>
            <a:r>
              <a:rPr lang="en-US" dirty="0" err="1"/>
              <a:t>oplysninger</a:t>
            </a:r>
            <a:r>
              <a:rPr lang="en-US" dirty="0"/>
              <a:t> </a:t>
            </a:r>
            <a:r>
              <a:rPr lang="en-US" dirty="0" err="1"/>
              <a:t>skal</a:t>
            </a:r>
            <a:r>
              <a:rPr lang="en-US" dirty="0"/>
              <a:t> </a:t>
            </a:r>
            <a:r>
              <a:rPr lang="en-US" dirty="0" err="1"/>
              <a:t>bruges</a:t>
            </a:r>
            <a:r>
              <a:rPr lang="en-US" dirty="0"/>
              <a:t> </a:t>
            </a:r>
            <a:r>
              <a:rPr lang="en-US" dirty="0" err="1"/>
              <a:t>ved</a:t>
            </a:r>
            <a:r>
              <a:rPr lang="en-US" dirty="0"/>
              <a:t> </a:t>
            </a:r>
            <a:r>
              <a:rPr lang="en-US" dirty="0" err="1"/>
              <a:t>publicering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app</a:t>
            </a:r>
          </a:p>
          <a:p>
            <a:r>
              <a:rPr lang="en-US" dirty="0">
                <a:solidFill>
                  <a:srgbClr val="FF0000"/>
                </a:solidFill>
              </a:rPr>
              <a:t>NB: </a:t>
            </a:r>
            <a:r>
              <a:rPr lang="en-US" dirty="0" err="1">
                <a:solidFill>
                  <a:srgbClr val="FF0000"/>
                </a:solidFill>
              </a:rPr>
              <a:t>Opret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kun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ét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subdomæne</a:t>
            </a:r>
            <a:r>
              <a:rPr lang="en-US" dirty="0">
                <a:solidFill>
                  <a:srgbClr val="FF0000"/>
                </a:solidFill>
              </a:rPr>
              <a:t>!! (se </a:t>
            </a:r>
            <a:r>
              <a:rPr lang="en-US" dirty="0" err="1">
                <a:solidFill>
                  <a:srgbClr val="FF0000"/>
                </a:solidFill>
              </a:rPr>
              <a:t>senere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1565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D0AA9D08-DF5B-6195-67CE-1EBA755C7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390047"/>
            <a:ext cx="9527178" cy="592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32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DE4857CB-FCBB-A82F-EB4A-04F1192ED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76" y="459891"/>
            <a:ext cx="11133909" cy="2029333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FE0EB38A-DA21-382F-BCC6-141A1C000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5" y="2706418"/>
            <a:ext cx="6932431" cy="380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9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FAEF4CF7-23A5-FAFD-7BAA-2ADCB8CAF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006" y="635672"/>
            <a:ext cx="8549231" cy="480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41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lede 5">
            <a:extLst>
              <a:ext uri="{FF2B5EF4-FFF2-40B4-BE49-F238E27FC236}">
                <a16:creationId xmlns:a16="http://schemas.microsoft.com/office/drawing/2014/main" id="{F6B22958-F2E3-3AA0-6369-7EB6674B5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268" y="672265"/>
            <a:ext cx="8603337" cy="551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60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A9A95C-72F0-4B2E-00E3-1AC450CF6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Web-apps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b="1" i="1" dirty="0"/>
              <a:t>Simply</a:t>
            </a:r>
            <a:endParaRPr lang="da-DK" b="1" i="1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C6A03F5-A404-2EDA-F3F9-2FC799210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Når</a:t>
            </a:r>
            <a:r>
              <a:rPr lang="en-US" dirty="0"/>
              <a:t> </a:t>
            </a:r>
            <a:r>
              <a:rPr lang="en-US" dirty="0" err="1"/>
              <a:t>subdomænet</a:t>
            </a:r>
            <a:r>
              <a:rPr lang="en-US" dirty="0"/>
              <a:t> er </a:t>
            </a:r>
            <a:r>
              <a:rPr lang="en-US" dirty="0" err="1"/>
              <a:t>klar</a:t>
            </a:r>
            <a:r>
              <a:rPr lang="en-US" dirty="0"/>
              <a:t>,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i="1" dirty="0"/>
              <a:t>Razor Pages </a:t>
            </a:r>
            <a:r>
              <a:rPr lang="en-US" dirty="0"/>
              <a:t>app </a:t>
            </a:r>
            <a:r>
              <a:rPr lang="en-US" dirty="0" err="1"/>
              <a:t>publiceres</a:t>
            </a:r>
            <a:r>
              <a:rPr lang="en-US" dirty="0"/>
              <a:t> (</a:t>
            </a:r>
            <a:r>
              <a:rPr lang="en-US" b="1" dirty="0"/>
              <a:t>Publish</a:t>
            </a:r>
            <a:r>
              <a:rPr lang="en-US" dirty="0"/>
              <a:t>)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subdomænet</a:t>
            </a:r>
            <a:r>
              <a:rPr lang="en-US" dirty="0"/>
              <a:t>.</a:t>
            </a:r>
          </a:p>
          <a:p>
            <a:r>
              <a:rPr lang="en-US" dirty="0" err="1"/>
              <a:t>Lav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i="1" dirty="0"/>
              <a:t>Razor Pages </a:t>
            </a:r>
            <a:r>
              <a:rPr lang="en-US" dirty="0"/>
              <a:t>app </a:t>
            </a:r>
            <a:r>
              <a:rPr lang="en-US" dirty="0" err="1"/>
              <a:t>helt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sædvanligt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Visual Studio</a:t>
            </a:r>
          </a:p>
        </p:txBody>
      </p:sp>
    </p:spTree>
    <p:extLst>
      <p:ext uri="{BB962C8B-B14F-4D97-AF65-F5344CB8AC3E}">
        <p14:creationId xmlns:p14="http://schemas.microsoft.com/office/powerpoint/2010/main" val="371105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A9A95C-72F0-4B2E-00E3-1AC450CF6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Web-apps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b="1" i="1" dirty="0"/>
              <a:t>Simply </a:t>
            </a:r>
            <a:r>
              <a:rPr lang="en-US" dirty="0"/>
              <a:t>[</a:t>
            </a:r>
            <a:r>
              <a:rPr lang="en-US" dirty="0" err="1"/>
              <a:t>Publicering</a:t>
            </a:r>
            <a:r>
              <a:rPr lang="en-US" dirty="0"/>
              <a:t>, del 1]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C6A03F5-A404-2EDA-F3F9-2FC799210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Når</a:t>
            </a:r>
            <a:r>
              <a:rPr lang="en-US" dirty="0"/>
              <a:t> din app er </a:t>
            </a:r>
            <a:r>
              <a:rPr lang="en-US" dirty="0" err="1"/>
              <a:t>klar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publicering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Under </a:t>
            </a:r>
            <a:r>
              <a:rPr lang="en-US" b="1" dirty="0"/>
              <a:t>Build</a:t>
            </a:r>
            <a:r>
              <a:rPr lang="en-US" dirty="0"/>
              <a:t> menu, </a:t>
            </a:r>
            <a:r>
              <a:rPr lang="en-US" dirty="0" err="1"/>
              <a:t>vælg</a:t>
            </a:r>
            <a:r>
              <a:rPr lang="en-US" dirty="0"/>
              <a:t> </a:t>
            </a:r>
            <a:r>
              <a:rPr lang="en-US" b="1" dirty="0"/>
              <a:t>Publish (</a:t>
            </a:r>
            <a:r>
              <a:rPr lang="en-US" b="1" dirty="0" err="1"/>
              <a:t>navn</a:t>
            </a:r>
            <a:r>
              <a:rPr lang="en-US" b="1" dirty="0"/>
              <a:t> </a:t>
            </a:r>
            <a:r>
              <a:rPr lang="en-US" b="1" dirty="0" err="1"/>
              <a:t>på</a:t>
            </a:r>
            <a:r>
              <a:rPr lang="en-US" b="1" dirty="0"/>
              <a:t> din app)</a:t>
            </a:r>
          </a:p>
          <a:p>
            <a:pPr lvl="1"/>
            <a:r>
              <a:rPr lang="en-US" dirty="0"/>
              <a:t>Som </a:t>
            </a:r>
            <a:r>
              <a:rPr lang="en-US" b="1" dirty="0"/>
              <a:t>Target</a:t>
            </a:r>
            <a:r>
              <a:rPr lang="en-US" dirty="0"/>
              <a:t>, </a:t>
            </a:r>
            <a:r>
              <a:rPr lang="en-US" dirty="0" err="1"/>
              <a:t>vælg</a:t>
            </a:r>
            <a:r>
              <a:rPr lang="en-US" dirty="0"/>
              <a:t> </a:t>
            </a:r>
            <a:r>
              <a:rPr lang="en-US" b="1" dirty="0"/>
              <a:t>FTP/FTPS Server</a:t>
            </a:r>
          </a:p>
          <a:p>
            <a:pPr lvl="1"/>
            <a:r>
              <a:rPr lang="en-US" dirty="0" err="1"/>
              <a:t>Udfyld</a:t>
            </a:r>
            <a:r>
              <a:rPr lang="en-US" dirty="0"/>
              <a:t> de </a:t>
            </a:r>
            <a:r>
              <a:rPr lang="en-US" dirty="0" err="1"/>
              <a:t>nødvendige</a:t>
            </a:r>
            <a:r>
              <a:rPr lang="en-US" dirty="0"/>
              <a:t> information (</a:t>
            </a:r>
            <a:r>
              <a:rPr lang="en-US" b="1" dirty="0"/>
              <a:t>NB</a:t>
            </a:r>
            <a:r>
              <a:rPr lang="en-US" dirty="0"/>
              <a:t>: </a:t>
            </a:r>
            <a:r>
              <a:rPr lang="en-US" b="1" dirty="0"/>
              <a:t>Server</a:t>
            </a:r>
            <a:r>
              <a:rPr lang="en-US" dirty="0"/>
              <a:t>, </a:t>
            </a:r>
            <a:r>
              <a:rPr lang="en-US" b="1" dirty="0"/>
              <a:t>Username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b="1" dirty="0"/>
              <a:t>Password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hentes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</a:t>
            </a:r>
            <a:r>
              <a:rPr lang="en-US" b="1" dirty="0" err="1"/>
              <a:t>Kom</a:t>
            </a:r>
            <a:r>
              <a:rPr lang="en-US" b="1" dirty="0"/>
              <a:t> </a:t>
            </a:r>
            <a:r>
              <a:rPr lang="en-US" b="1" dirty="0" err="1"/>
              <a:t>nemt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/>
              <a:t> gang / Din </a:t>
            </a:r>
            <a:r>
              <a:rPr lang="en-US" b="1" dirty="0" err="1"/>
              <a:t>Hjemmeside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Afprøv</a:t>
            </a:r>
            <a:r>
              <a:rPr lang="en-US" dirty="0"/>
              <a:t> </a:t>
            </a:r>
            <a:r>
              <a:rPr lang="en-US" dirty="0" err="1"/>
              <a:t>forbindelsen</a:t>
            </a:r>
            <a:r>
              <a:rPr lang="en-US" dirty="0"/>
              <a:t>. </a:t>
            </a:r>
            <a:r>
              <a:rPr lang="en-US" dirty="0" err="1"/>
              <a:t>Når</a:t>
            </a:r>
            <a:r>
              <a:rPr lang="en-US" dirty="0"/>
              <a:t> alt er OK, </a:t>
            </a:r>
            <a:r>
              <a:rPr lang="en-US" dirty="0" err="1"/>
              <a:t>tryk</a:t>
            </a:r>
            <a:r>
              <a:rPr lang="en-US" dirty="0"/>
              <a:t> </a:t>
            </a:r>
            <a:r>
              <a:rPr lang="en-US" b="1" dirty="0"/>
              <a:t>Finish</a:t>
            </a:r>
          </a:p>
          <a:p>
            <a:pPr lvl="1"/>
            <a:r>
              <a:rPr lang="en-US" dirty="0"/>
              <a:t>Der </a:t>
            </a:r>
            <a:r>
              <a:rPr lang="en-US" dirty="0" err="1"/>
              <a:t>oprettes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“publish profile”. </a:t>
            </a:r>
            <a:r>
              <a:rPr lang="en-US" dirty="0" err="1"/>
              <a:t>Når</a:t>
            </a:r>
            <a:r>
              <a:rPr lang="en-US" dirty="0"/>
              <a:t> </a:t>
            </a:r>
            <a:r>
              <a:rPr lang="en-US" dirty="0" err="1"/>
              <a:t>færdig</a:t>
            </a:r>
            <a:r>
              <a:rPr lang="en-US" dirty="0"/>
              <a:t>, </a:t>
            </a:r>
            <a:r>
              <a:rPr lang="en-US" dirty="0" err="1"/>
              <a:t>tryk</a:t>
            </a:r>
            <a:r>
              <a:rPr lang="en-US" dirty="0"/>
              <a:t> </a:t>
            </a:r>
            <a:r>
              <a:rPr lang="en-US" b="1" dirty="0"/>
              <a:t>Close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04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A9A95C-72F0-4B2E-00E3-1AC450CF6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Web-apps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b="1" i="1" dirty="0"/>
              <a:t>Simply </a:t>
            </a:r>
            <a:r>
              <a:rPr lang="en-US" dirty="0"/>
              <a:t>[</a:t>
            </a:r>
            <a:r>
              <a:rPr lang="en-US" dirty="0" err="1"/>
              <a:t>Publicering</a:t>
            </a:r>
            <a:r>
              <a:rPr lang="en-US" dirty="0"/>
              <a:t>, del 1]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C6A03F5-A404-2EDA-F3F9-2FC799210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Når</a:t>
            </a:r>
            <a:r>
              <a:rPr lang="en-US" dirty="0"/>
              <a:t> din app er </a:t>
            </a:r>
            <a:r>
              <a:rPr lang="en-US" dirty="0" err="1"/>
              <a:t>klar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publicering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Under </a:t>
            </a:r>
            <a:r>
              <a:rPr lang="en-US" b="1" dirty="0"/>
              <a:t>More Actions</a:t>
            </a:r>
            <a:r>
              <a:rPr lang="en-US" dirty="0"/>
              <a:t>, </a:t>
            </a:r>
            <a:r>
              <a:rPr lang="en-US" dirty="0" err="1"/>
              <a:t>vælg</a:t>
            </a:r>
            <a:r>
              <a:rPr lang="en-US" dirty="0"/>
              <a:t> </a:t>
            </a:r>
            <a:r>
              <a:rPr lang="en-US" b="1" dirty="0"/>
              <a:t>Edit</a:t>
            </a:r>
          </a:p>
          <a:p>
            <a:pPr lvl="2"/>
            <a:r>
              <a:rPr lang="en-US" dirty="0" err="1"/>
              <a:t>Sæt</a:t>
            </a:r>
            <a:r>
              <a:rPr lang="en-US" dirty="0"/>
              <a:t> </a:t>
            </a:r>
            <a:r>
              <a:rPr lang="en-US" b="1" dirty="0"/>
              <a:t>Deployment Mode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b="1" dirty="0"/>
              <a:t>Self-contained</a:t>
            </a:r>
          </a:p>
          <a:p>
            <a:pPr lvl="2"/>
            <a:r>
              <a:rPr lang="en-US" dirty="0" err="1"/>
              <a:t>Vælg</a:t>
            </a:r>
            <a:r>
              <a:rPr lang="en-US" dirty="0"/>
              <a:t> </a:t>
            </a:r>
            <a:r>
              <a:rPr lang="en-US" b="1" dirty="0"/>
              <a:t>Delete all existing files prior to publish</a:t>
            </a:r>
          </a:p>
          <a:p>
            <a:pPr lvl="2"/>
            <a:r>
              <a:rPr lang="en-US" dirty="0" err="1"/>
              <a:t>Tryk</a:t>
            </a:r>
            <a:r>
              <a:rPr lang="en-US" dirty="0"/>
              <a:t> </a:t>
            </a:r>
            <a:r>
              <a:rPr lang="en-US" b="1" dirty="0"/>
              <a:t>Save</a:t>
            </a:r>
          </a:p>
          <a:p>
            <a:pPr lvl="1"/>
            <a:r>
              <a:rPr lang="en-US" dirty="0"/>
              <a:t>Nu er app </a:t>
            </a:r>
            <a:r>
              <a:rPr lang="en-US" dirty="0" err="1"/>
              <a:t>klar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at </a:t>
            </a:r>
            <a:r>
              <a:rPr lang="en-US" dirty="0" err="1"/>
              <a:t>blive</a:t>
            </a:r>
            <a:r>
              <a:rPr lang="en-US" dirty="0"/>
              <a:t> </a:t>
            </a:r>
            <a:r>
              <a:rPr lang="en-US" dirty="0" err="1"/>
              <a:t>publiceret</a:t>
            </a:r>
            <a:endParaRPr lang="en-US" dirty="0"/>
          </a:p>
          <a:p>
            <a:pPr lvl="1"/>
            <a:r>
              <a:rPr lang="en-US" dirty="0" err="1"/>
              <a:t>Tryk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b="1" dirty="0"/>
              <a:t>Publish</a:t>
            </a:r>
            <a:r>
              <a:rPr lang="en-US" dirty="0"/>
              <a:t>-</a:t>
            </a:r>
            <a:r>
              <a:rPr lang="en-US" dirty="0" err="1"/>
              <a:t>knappen</a:t>
            </a:r>
            <a:r>
              <a:rPr lang="en-US" dirty="0"/>
              <a:t> (</a:t>
            </a:r>
            <a:r>
              <a:rPr lang="en-US" dirty="0" err="1"/>
              <a:t>øverste</a:t>
            </a:r>
            <a:r>
              <a:rPr lang="en-US" dirty="0"/>
              <a:t> </a:t>
            </a:r>
            <a:r>
              <a:rPr lang="en-US" dirty="0" err="1"/>
              <a:t>højre</a:t>
            </a:r>
            <a:r>
              <a:rPr lang="en-US" dirty="0"/>
              <a:t> </a:t>
            </a:r>
            <a:r>
              <a:rPr lang="en-US" dirty="0" err="1"/>
              <a:t>hjørne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Appen </a:t>
            </a:r>
            <a:r>
              <a:rPr lang="en-US" dirty="0" err="1"/>
              <a:t>bliver</a:t>
            </a:r>
            <a:r>
              <a:rPr lang="en-US" dirty="0"/>
              <a:t> </a:t>
            </a:r>
            <a:r>
              <a:rPr lang="en-US" dirty="0" err="1"/>
              <a:t>publiceret</a:t>
            </a:r>
            <a:r>
              <a:rPr lang="en-US" dirty="0"/>
              <a:t> (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tage</a:t>
            </a:r>
            <a:r>
              <a:rPr lang="en-US" dirty="0"/>
              <a:t> </a:t>
            </a:r>
            <a:r>
              <a:rPr lang="en-US" dirty="0" err="1"/>
              <a:t>flere</a:t>
            </a:r>
            <a:r>
              <a:rPr lang="en-US" dirty="0"/>
              <a:t> </a:t>
            </a:r>
            <a:r>
              <a:rPr lang="en-US" dirty="0" err="1"/>
              <a:t>minutter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Appen er </a:t>
            </a:r>
            <a:r>
              <a:rPr lang="en-US" dirty="0" err="1"/>
              <a:t>klar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brug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(sub-</a:t>
            </a:r>
            <a:r>
              <a:rPr lang="en-US" dirty="0" err="1"/>
              <a:t>domæne</a:t>
            </a:r>
            <a:r>
              <a:rPr lang="en-US" dirty="0"/>
              <a:t>).(</a:t>
            </a:r>
            <a:r>
              <a:rPr lang="en-US" dirty="0" err="1"/>
              <a:t>domæne</a:t>
            </a:r>
            <a:r>
              <a:rPr lang="en-US" dirty="0"/>
              <a:t>).dk </a:t>
            </a:r>
            <a:r>
              <a:rPr lang="en-US" dirty="0">
                <a:sym typeface="Wingdings" panose="05000000000000000000" pitchFamily="2" charset="2"/>
              </a:rPr>
              <a:t>.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8468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BFDDB0-C6DD-B5D0-6A14-911B88D1B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Hvor</a:t>
            </a:r>
            <a:r>
              <a:rPr lang="en-US" dirty="0"/>
              <a:t>?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57578EA-63FA-BFC5-8B8C-D83AB7402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Web-hosting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>
                <a:hlinkClick r:id="rId2" action="ppaction://hlinkfile"/>
              </a:rPr>
              <a:t>simply.com</a:t>
            </a:r>
            <a:r>
              <a:rPr lang="en-US" dirty="0"/>
              <a:t> (</a:t>
            </a:r>
            <a:r>
              <a:rPr lang="en-US" dirty="0" err="1"/>
              <a:t>bliver</a:t>
            </a:r>
            <a:r>
              <a:rPr lang="en-US" dirty="0"/>
              <a:t> </a:t>
            </a:r>
            <a:r>
              <a:rPr lang="en-US" dirty="0" err="1"/>
              <a:t>sendt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>
                <a:hlinkClick r:id="rId3" action="ppaction://hlinkfile"/>
              </a:rPr>
              <a:t>simply.com/dk</a:t>
            </a:r>
            <a:r>
              <a:rPr lang="en-US" dirty="0"/>
              <a:t>)</a:t>
            </a:r>
          </a:p>
          <a:p>
            <a:r>
              <a:rPr lang="en-US" b="1" dirty="0" err="1"/>
              <a:t>Produkt</a:t>
            </a:r>
            <a:r>
              <a:rPr lang="en-US" dirty="0"/>
              <a:t>: </a:t>
            </a:r>
            <a:r>
              <a:rPr lang="fr-FR" i="1" dirty="0"/>
              <a:t>Standard Suite </a:t>
            </a:r>
            <a:r>
              <a:rPr lang="fr-FR" dirty="0"/>
              <a:t>(ASP / ASP.NET)</a:t>
            </a:r>
          </a:p>
          <a:p>
            <a:r>
              <a:rPr lang="fr-FR" b="1" dirty="0"/>
              <a:t>Pris</a:t>
            </a:r>
            <a:r>
              <a:rPr lang="fr-FR" dirty="0"/>
              <a:t>: ca. 300 kr/år, med rabatkode</a:t>
            </a:r>
          </a:p>
          <a:p>
            <a:r>
              <a:rPr lang="fr-FR" b="1" dirty="0"/>
              <a:t>NB</a:t>
            </a:r>
            <a:r>
              <a:rPr lang="fr-FR" dirty="0"/>
              <a:t>: </a:t>
            </a:r>
            <a:r>
              <a:rPr lang="fr-FR" u="sng" dirty="0"/>
              <a:t>Husk</a:t>
            </a:r>
            <a:r>
              <a:rPr lang="fr-FR" dirty="0"/>
              <a:t> at bruge rabatkode!! (giver 75 % rabat)</a:t>
            </a:r>
          </a:p>
          <a:p>
            <a:r>
              <a:rPr lang="da-DK" dirty="0"/>
              <a:t>”Kom nemt i </a:t>
            </a:r>
            <a:r>
              <a:rPr lang="da-DK" dirty="0" err="1"/>
              <a:t>gang”-side</a:t>
            </a:r>
            <a:r>
              <a:rPr lang="da-DK" dirty="0"/>
              <a:t> er god til overblik</a:t>
            </a:r>
          </a:p>
        </p:txBody>
      </p:sp>
    </p:spTree>
    <p:extLst>
      <p:ext uri="{BB962C8B-B14F-4D97-AF65-F5344CB8AC3E}">
        <p14:creationId xmlns:p14="http://schemas.microsoft.com/office/powerpoint/2010/main" val="259993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9D3E25AD-C408-B7FF-12A5-97BD011C8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36" y="365325"/>
            <a:ext cx="11123893" cy="388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47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0BF065DA-2A98-1854-7958-6F7B74275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394" y="536909"/>
            <a:ext cx="8371578" cy="587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397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CED827DF-1639-B64F-293C-6C996E17A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698" y="745849"/>
            <a:ext cx="7831646" cy="549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21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lede 13">
            <a:extLst>
              <a:ext uri="{FF2B5EF4-FFF2-40B4-BE49-F238E27FC236}">
                <a16:creationId xmlns:a16="http://schemas.microsoft.com/office/drawing/2014/main" id="{73B9A7BC-57A8-43E9-25E3-0BA64B153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02" y="492380"/>
            <a:ext cx="6244902" cy="4002060"/>
          </a:xfrm>
          <a:prstGeom prst="rect">
            <a:avLst/>
          </a:prstGeom>
        </p:spPr>
      </p:pic>
      <p:pic>
        <p:nvPicPr>
          <p:cNvPr id="3" name="Billede 2">
            <a:extLst>
              <a:ext uri="{FF2B5EF4-FFF2-40B4-BE49-F238E27FC236}">
                <a16:creationId xmlns:a16="http://schemas.microsoft.com/office/drawing/2014/main" id="{CED827DF-1639-B64F-293C-6C996E17A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5510" y="1041940"/>
            <a:ext cx="4318388" cy="3029317"/>
          </a:xfrm>
          <a:prstGeom prst="rect">
            <a:avLst/>
          </a:prstGeom>
        </p:spPr>
      </p:pic>
      <p:cxnSp>
        <p:nvCxnSpPr>
          <p:cNvPr id="4" name="Lige pilforbindelse 3">
            <a:extLst>
              <a:ext uri="{FF2B5EF4-FFF2-40B4-BE49-F238E27FC236}">
                <a16:creationId xmlns:a16="http://schemas.microsoft.com/office/drawing/2014/main" id="{7B64D63C-1C52-2A00-28EB-1C793B0480DE}"/>
              </a:ext>
            </a:extLst>
          </p:cNvPr>
          <p:cNvCxnSpPr>
            <a:cxnSpLocks/>
          </p:cNvCxnSpPr>
          <p:nvPr/>
        </p:nvCxnSpPr>
        <p:spPr>
          <a:xfrm flipV="1">
            <a:off x="3078480" y="2934789"/>
            <a:ext cx="5138057" cy="966651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Lige pilforbindelse 7">
            <a:extLst>
              <a:ext uri="{FF2B5EF4-FFF2-40B4-BE49-F238E27FC236}">
                <a16:creationId xmlns:a16="http://schemas.microsoft.com/office/drawing/2014/main" id="{212319F9-B90F-4E45-4DB0-990FE30438A3}"/>
              </a:ext>
            </a:extLst>
          </p:cNvPr>
          <p:cNvCxnSpPr>
            <a:cxnSpLocks/>
          </p:cNvCxnSpPr>
          <p:nvPr/>
        </p:nvCxnSpPr>
        <p:spPr>
          <a:xfrm flipV="1">
            <a:off x="3287486" y="3243943"/>
            <a:ext cx="4929051" cy="901337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Lige pilforbindelse 10">
            <a:extLst>
              <a:ext uri="{FF2B5EF4-FFF2-40B4-BE49-F238E27FC236}">
                <a16:creationId xmlns:a16="http://schemas.microsoft.com/office/drawing/2014/main" id="{B2E41CC3-DDDD-26F3-6D9B-79C000641553}"/>
              </a:ext>
            </a:extLst>
          </p:cNvPr>
          <p:cNvCxnSpPr>
            <a:cxnSpLocks/>
          </p:cNvCxnSpPr>
          <p:nvPr/>
        </p:nvCxnSpPr>
        <p:spPr>
          <a:xfrm flipV="1">
            <a:off x="3130731" y="1828800"/>
            <a:ext cx="5116286" cy="1563189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24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696A5228-1DA2-C3A1-8757-C39AF2D1F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194" y="524538"/>
            <a:ext cx="10506891" cy="545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4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lede 7">
            <a:extLst>
              <a:ext uri="{FF2B5EF4-FFF2-40B4-BE49-F238E27FC236}">
                <a16:creationId xmlns:a16="http://schemas.microsoft.com/office/drawing/2014/main" id="{6E48F85C-A6BC-A017-1AF0-44A592DA0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298" y="497481"/>
            <a:ext cx="7004159" cy="574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05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B0F38500-4AFF-C8A8-C955-3702FD5AC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862" y="710466"/>
            <a:ext cx="10776857" cy="519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76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A9A95C-72F0-4B2E-00E3-1AC450CF6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Web-apps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b="1" i="1" dirty="0"/>
              <a:t>Simply</a:t>
            </a:r>
            <a:endParaRPr lang="da-DK" b="1" i="1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C6A03F5-A404-2EDA-F3F9-2FC799210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5232" cy="435133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NB: </a:t>
            </a:r>
            <a:r>
              <a:rPr lang="en-US" dirty="0" err="1">
                <a:solidFill>
                  <a:srgbClr val="FF0000"/>
                </a:solidFill>
              </a:rPr>
              <a:t>Opret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kun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ét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subdomæne</a:t>
            </a:r>
            <a:r>
              <a:rPr lang="en-US" dirty="0">
                <a:solidFill>
                  <a:srgbClr val="FF0000"/>
                </a:solidFill>
              </a:rPr>
              <a:t>!! </a:t>
            </a:r>
          </a:p>
          <a:p>
            <a:r>
              <a:rPr lang="en-US" dirty="0"/>
              <a:t>Det er (</a:t>
            </a:r>
            <a:r>
              <a:rPr lang="en-US" dirty="0" err="1"/>
              <a:t>tilsyneladende</a:t>
            </a:r>
            <a:r>
              <a:rPr lang="en-US" dirty="0"/>
              <a:t>) </a:t>
            </a:r>
            <a:r>
              <a:rPr lang="en-US" u="sng" dirty="0" err="1"/>
              <a:t>ikke</a:t>
            </a:r>
            <a:r>
              <a:rPr lang="en-US" dirty="0"/>
              <a:t> </a:t>
            </a:r>
            <a:r>
              <a:rPr lang="en-US" dirty="0" err="1"/>
              <a:t>sådan</a:t>
            </a:r>
            <a:r>
              <a:rPr lang="en-US" dirty="0"/>
              <a:t>, at man bare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oprette</a:t>
            </a:r>
            <a:r>
              <a:rPr lang="en-US" dirty="0"/>
              <a:t> </a:t>
            </a:r>
            <a:r>
              <a:rPr lang="en-US" dirty="0" err="1"/>
              <a:t>flere</a:t>
            </a:r>
            <a:r>
              <a:rPr lang="en-US" dirty="0"/>
              <a:t> sub-</a:t>
            </a:r>
            <a:r>
              <a:rPr lang="en-US" dirty="0" err="1"/>
              <a:t>domæner</a:t>
            </a:r>
            <a:r>
              <a:rPr lang="en-US" dirty="0"/>
              <a:t>,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køre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web-app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hvert</a:t>
            </a:r>
            <a:r>
              <a:rPr lang="en-US" dirty="0"/>
              <a:t> sub-</a:t>
            </a:r>
            <a:r>
              <a:rPr lang="en-US" dirty="0" err="1"/>
              <a:t>domæne</a:t>
            </a:r>
            <a:r>
              <a:rPr lang="en-US" dirty="0"/>
              <a:t>!</a:t>
            </a:r>
          </a:p>
          <a:p>
            <a:r>
              <a:rPr lang="en-US" dirty="0" err="1"/>
              <a:t>Jeg</a:t>
            </a:r>
            <a:r>
              <a:rPr lang="en-US" dirty="0"/>
              <a:t> </a:t>
            </a:r>
            <a:r>
              <a:rPr lang="en-US" dirty="0" err="1"/>
              <a:t>prøvede</a:t>
            </a:r>
            <a:r>
              <a:rPr lang="en-US" dirty="0"/>
              <a:t>…</a:t>
            </a:r>
            <a:endParaRPr lang="da-DK" dirty="0"/>
          </a:p>
        </p:txBody>
      </p:sp>
      <p:pic>
        <p:nvPicPr>
          <p:cNvPr id="1026" name="Picture 2" descr="16. Same Goes For Your Feet. GIF - Youre Entering A World Of Pain Pain The  Big Lebowski - Discover &amp; Share GIFs">
            <a:extLst>
              <a:ext uri="{FF2B5EF4-FFF2-40B4-BE49-F238E27FC236}">
                <a16:creationId xmlns:a16="http://schemas.microsoft.com/office/drawing/2014/main" id="{A7FC5E0F-A0F6-4423-0D4E-38DA9B3F9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554" y="2301470"/>
            <a:ext cx="4431574" cy="2366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008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D42174-0178-E45D-343D-5DAC78B27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Web-apps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b="1" i="1" dirty="0"/>
              <a:t>Simply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E58DE49-6CBF-C80D-90FE-982146EFC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52757" cy="4351338"/>
          </a:xfrm>
        </p:spPr>
        <p:txBody>
          <a:bodyPr/>
          <a:lstStyle/>
          <a:p>
            <a:r>
              <a:rPr lang="da-DK" dirty="0"/>
              <a:t>Ifølge den – i øvrigt flinke og dygtige – support, er </a:t>
            </a:r>
            <a:r>
              <a:rPr lang="da-DK" dirty="0" err="1"/>
              <a:t>ASP.Net</a:t>
            </a:r>
            <a:r>
              <a:rPr lang="da-DK" dirty="0"/>
              <a:t> Core apps sat op på en måde, så der kun kan køre en af gangen…</a:t>
            </a:r>
          </a:p>
          <a:p>
            <a:r>
              <a:rPr lang="da-DK" dirty="0"/>
              <a:t>Nemmeste løsning: </a:t>
            </a:r>
            <a:r>
              <a:rPr lang="da-DK" b="1" dirty="0"/>
              <a:t>lav ét sub-domæne, og publicer altid til dette! </a:t>
            </a:r>
          </a:p>
          <a:p>
            <a:r>
              <a:rPr lang="da-DK" dirty="0"/>
              <a:t>Man kan sagtens publicere flere apps til samme sub-domæne, de vil så ”bare” overskrive hinanden.</a:t>
            </a:r>
          </a:p>
          <a:p>
            <a:r>
              <a:rPr lang="da-DK" dirty="0"/>
              <a:t>Der kommer (måske) mere info om dette.</a:t>
            </a:r>
          </a:p>
        </p:txBody>
      </p:sp>
    </p:spTree>
    <p:extLst>
      <p:ext uri="{BB962C8B-B14F-4D97-AF65-F5344CB8AC3E}">
        <p14:creationId xmlns:p14="http://schemas.microsoft.com/office/powerpoint/2010/main" val="388527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D42174-0178-E45D-343D-5DAC78B27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Web-apps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b="1" i="1" dirty="0"/>
              <a:t>Simply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E58DE49-6CBF-C80D-90FE-982146EFC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52757" cy="4351338"/>
          </a:xfrm>
        </p:spPr>
        <p:txBody>
          <a:bodyPr/>
          <a:lstStyle/>
          <a:p>
            <a:r>
              <a:rPr lang="da-DK" dirty="0"/>
              <a:t>Lad være med at bruge for meget mental energi på </a:t>
            </a:r>
            <a:r>
              <a:rPr lang="da-DK" dirty="0" err="1"/>
              <a:t>Publish</a:t>
            </a:r>
            <a:r>
              <a:rPr lang="da-DK" dirty="0"/>
              <a:t>-aspektet her i starten</a:t>
            </a:r>
          </a:p>
          <a:p>
            <a:r>
              <a:rPr lang="da-DK" dirty="0"/>
              <a:t>Det er ikke et decideret krav, at apps kører hostet.</a:t>
            </a:r>
          </a:p>
          <a:p>
            <a:r>
              <a:rPr lang="da-DK" dirty="0"/>
              <a:t>Skal ikke ”tænkes ind fra </a:t>
            </a:r>
            <a:r>
              <a:rPr lang="da-DK"/>
              <a:t>start”, når en app laves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2005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>
            <a:extLst>
              <a:ext uri="{FF2B5EF4-FFF2-40B4-BE49-F238E27FC236}">
                <a16:creationId xmlns:a16="http://schemas.microsoft.com/office/drawing/2014/main" id="{D28D8BBE-1BDE-F864-A116-5FA9FD50F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630691"/>
            <a:ext cx="10972800" cy="359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82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000A7F-AC10-2C0F-BC96-F0C633440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SQL Database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4B106FD-1E9F-1125-0A43-8E1341E62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Standard Suite </a:t>
            </a:r>
            <a:r>
              <a:rPr lang="en-US" dirty="0"/>
              <a:t>giver </a:t>
            </a:r>
            <a:r>
              <a:rPr lang="en-US" dirty="0" err="1"/>
              <a:t>mulighed</a:t>
            </a:r>
            <a:r>
              <a:rPr lang="en-US" dirty="0"/>
              <a:t> for at </a:t>
            </a:r>
            <a:r>
              <a:rPr lang="en-US" dirty="0" err="1"/>
              <a:t>oprette</a:t>
            </a:r>
            <a:r>
              <a:rPr lang="en-US" dirty="0"/>
              <a:t> </a:t>
            </a:r>
            <a:r>
              <a:rPr lang="en-US" dirty="0" err="1"/>
              <a:t>én</a:t>
            </a:r>
            <a:r>
              <a:rPr lang="en-US" dirty="0"/>
              <a:t> MS SQL database…</a:t>
            </a:r>
          </a:p>
          <a:p>
            <a:r>
              <a:rPr lang="en-US" dirty="0"/>
              <a:t>…men her </a:t>
            </a:r>
            <a:r>
              <a:rPr lang="en-US" dirty="0" err="1"/>
              <a:t>kan</a:t>
            </a:r>
            <a:r>
              <a:rPr lang="en-US" dirty="0"/>
              <a:t> man lave </a:t>
            </a:r>
            <a:r>
              <a:rPr lang="en-US" dirty="0" err="1"/>
              <a:t>så</a:t>
            </a:r>
            <a:r>
              <a:rPr lang="en-US" dirty="0"/>
              <a:t> mange </a:t>
            </a:r>
            <a:r>
              <a:rPr lang="en-US" dirty="0" err="1"/>
              <a:t>tabeller</a:t>
            </a:r>
            <a:r>
              <a:rPr lang="en-US" dirty="0"/>
              <a:t> man </a:t>
            </a:r>
            <a:r>
              <a:rPr lang="en-US" dirty="0" err="1"/>
              <a:t>vil</a:t>
            </a:r>
            <a:endParaRPr lang="en-US" dirty="0"/>
          </a:p>
          <a:p>
            <a:r>
              <a:rPr lang="en-US" b="1" dirty="0"/>
              <a:t>NB</a:t>
            </a:r>
            <a:r>
              <a:rPr lang="en-US" dirty="0"/>
              <a:t>: Ingen </a:t>
            </a:r>
            <a:r>
              <a:rPr lang="en-US" dirty="0" err="1"/>
              <a:t>værktøjer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b="1" i="1" dirty="0"/>
              <a:t>Simply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at </a:t>
            </a:r>
            <a:r>
              <a:rPr lang="en-US" dirty="0" err="1"/>
              <a:t>arbejde</a:t>
            </a:r>
            <a:r>
              <a:rPr lang="en-US" dirty="0"/>
              <a:t> med MS SQL database</a:t>
            </a:r>
          </a:p>
          <a:p>
            <a:r>
              <a:rPr lang="en-US" dirty="0" err="1"/>
              <a:t>Forbind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database via Management Studio </a:t>
            </a:r>
            <a:r>
              <a:rPr lang="en-US" dirty="0" err="1"/>
              <a:t>og</a:t>
            </a:r>
            <a:r>
              <a:rPr lang="en-US" dirty="0"/>
              <a:t>/</a:t>
            </a:r>
            <a:r>
              <a:rPr lang="en-US" dirty="0" err="1"/>
              <a:t>eller</a:t>
            </a:r>
            <a:r>
              <a:rPr lang="en-US" dirty="0"/>
              <a:t> Visual Studio</a:t>
            </a:r>
          </a:p>
          <a:p>
            <a:r>
              <a:rPr lang="en-US" dirty="0" err="1"/>
              <a:t>Når</a:t>
            </a:r>
            <a:r>
              <a:rPr lang="en-US" dirty="0"/>
              <a:t> </a:t>
            </a:r>
            <a:r>
              <a:rPr lang="en-US" dirty="0" err="1"/>
              <a:t>først</a:t>
            </a:r>
            <a:r>
              <a:rPr lang="en-US" dirty="0"/>
              <a:t> man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forbundet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databasen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b="1" i="1" dirty="0"/>
              <a:t>Simply</a:t>
            </a:r>
            <a:r>
              <a:rPr lang="en-US" dirty="0"/>
              <a:t>, er alt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før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78468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5D61B45F-084C-C4F2-4193-3CDFD0194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193" y="664601"/>
            <a:ext cx="10258697" cy="535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47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811CB434-B450-C574-C987-D7D306A70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970" y="661355"/>
            <a:ext cx="9952529" cy="572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28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01F9806C-E87B-B2C3-AB18-06C767BA3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575" y="1138237"/>
            <a:ext cx="680085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14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lede 10">
            <a:extLst>
              <a:ext uri="{FF2B5EF4-FFF2-40B4-BE49-F238E27FC236}">
                <a16:creationId xmlns:a16="http://schemas.microsoft.com/office/drawing/2014/main" id="{BAD76300-C426-E3CC-39A7-BC3AD44AE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27" y="1402012"/>
            <a:ext cx="6122355" cy="3522616"/>
          </a:xfrm>
          <a:prstGeom prst="rect">
            <a:avLst/>
          </a:prstGeom>
        </p:spPr>
      </p:pic>
      <p:pic>
        <p:nvPicPr>
          <p:cNvPr id="4" name="Billede 3">
            <a:extLst>
              <a:ext uri="{FF2B5EF4-FFF2-40B4-BE49-F238E27FC236}">
                <a16:creationId xmlns:a16="http://schemas.microsoft.com/office/drawing/2014/main" id="{01F9806C-E87B-B2C3-AB18-06C767BA3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236" y="1652587"/>
            <a:ext cx="4485088" cy="3021467"/>
          </a:xfrm>
          <a:prstGeom prst="rect">
            <a:avLst/>
          </a:prstGeom>
        </p:spPr>
      </p:pic>
      <p:cxnSp>
        <p:nvCxnSpPr>
          <p:cNvPr id="5" name="Lige pilforbindelse 4">
            <a:extLst>
              <a:ext uri="{FF2B5EF4-FFF2-40B4-BE49-F238E27FC236}">
                <a16:creationId xmlns:a16="http://schemas.microsoft.com/office/drawing/2014/main" id="{8AD9B0DF-2E31-15B1-8292-BACF5D34339F}"/>
              </a:ext>
            </a:extLst>
          </p:cNvPr>
          <p:cNvCxnSpPr>
            <a:cxnSpLocks/>
          </p:cNvCxnSpPr>
          <p:nvPr/>
        </p:nvCxnSpPr>
        <p:spPr>
          <a:xfrm flipV="1">
            <a:off x="4036423" y="3021874"/>
            <a:ext cx="4519748" cy="796835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Lige pilforbindelse 7">
            <a:extLst>
              <a:ext uri="{FF2B5EF4-FFF2-40B4-BE49-F238E27FC236}">
                <a16:creationId xmlns:a16="http://schemas.microsoft.com/office/drawing/2014/main" id="{4831A7D3-581D-5E31-8B39-FDC9BE31DC29}"/>
              </a:ext>
            </a:extLst>
          </p:cNvPr>
          <p:cNvCxnSpPr>
            <a:cxnSpLocks/>
          </p:cNvCxnSpPr>
          <p:nvPr/>
        </p:nvCxnSpPr>
        <p:spPr>
          <a:xfrm flipV="1">
            <a:off x="3875314" y="3470366"/>
            <a:ext cx="4837612" cy="796834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Lige pilforbindelse 13">
            <a:extLst>
              <a:ext uri="{FF2B5EF4-FFF2-40B4-BE49-F238E27FC236}">
                <a16:creationId xmlns:a16="http://schemas.microsoft.com/office/drawing/2014/main" id="{4539EDE1-F915-6195-4F0D-154BDEB7D0DD}"/>
              </a:ext>
            </a:extLst>
          </p:cNvPr>
          <p:cNvCxnSpPr>
            <a:cxnSpLocks/>
          </p:cNvCxnSpPr>
          <p:nvPr/>
        </p:nvCxnSpPr>
        <p:spPr>
          <a:xfrm flipV="1">
            <a:off x="4066903" y="3718797"/>
            <a:ext cx="4646023" cy="7791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8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2660D774-14A6-13E2-6232-162CFF1A4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487" y="1047750"/>
            <a:ext cx="667702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80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551</Words>
  <Application>Microsoft Office PowerPoint</Application>
  <PresentationFormat>Widescreen</PresentationFormat>
  <Paragraphs>54</Paragraphs>
  <Slides>29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Office-tema</vt:lpstr>
      <vt:lpstr>Web-hosting med Simply.com</vt:lpstr>
      <vt:lpstr>Hvor?</vt:lpstr>
      <vt:lpstr>PowerPoint-præsentation</vt:lpstr>
      <vt:lpstr>MS SQL Database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Web-apps på Simply</vt:lpstr>
      <vt:lpstr>PowerPoint-præsentation</vt:lpstr>
      <vt:lpstr>PowerPoint-præsentation</vt:lpstr>
      <vt:lpstr>PowerPoint-præsentation</vt:lpstr>
      <vt:lpstr>PowerPoint-præsentation</vt:lpstr>
      <vt:lpstr>Web-apps på Simply</vt:lpstr>
      <vt:lpstr>Web-apps på Simply [Publicering, del 1]</vt:lpstr>
      <vt:lpstr>Web-apps på Simply [Publicering, del 1]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Web-apps på Simply</vt:lpstr>
      <vt:lpstr>Web-apps på Simply</vt:lpstr>
      <vt:lpstr>Web-apps på Simply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Web-hosting med Simply.com</dc:title>
  <dc:creator>per</dc:creator>
  <cp:lastModifiedBy>per</cp:lastModifiedBy>
  <cp:revision>19</cp:revision>
  <dcterms:created xsi:type="dcterms:W3CDTF">2023-04-22T09:49:34Z</dcterms:created>
  <dcterms:modified xsi:type="dcterms:W3CDTF">2023-04-23T13:09:17Z</dcterms:modified>
</cp:coreProperties>
</file>