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8" r:id="rId3"/>
    <p:sldId id="321" r:id="rId4"/>
    <p:sldId id="322" r:id="rId5"/>
    <p:sldId id="323" r:id="rId6"/>
    <p:sldId id="341" r:id="rId7"/>
    <p:sldId id="342" r:id="rId8"/>
    <p:sldId id="343" r:id="rId9"/>
    <p:sldId id="344" r:id="rId10"/>
    <p:sldId id="345" r:id="rId11"/>
    <p:sldId id="346" r:id="rId12"/>
    <p:sldId id="348" r:id="rId13"/>
    <p:sldId id="347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2" r:id="rId26"/>
    <p:sldId id="361" r:id="rId27"/>
    <p:sldId id="363" r:id="rId28"/>
    <p:sldId id="364" r:id="rId29"/>
    <p:sldId id="365" r:id="rId30"/>
    <p:sldId id="367" r:id="rId31"/>
    <p:sldId id="366" r:id="rId32"/>
    <p:sldId id="377" r:id="rId33"/>
    <p:sldId id="368" r:id="rId34"/>
    <p:sldId id="369" r:id="rId35"/>
    <p:sldId id="370" r:id="rId36"/>
    <p:sldId id="396" r:id="rId37"/>
    <p:sldId id="397" r:id="rId38"/>
    <p:sldId id="398" r:id="rId39"/>
    <p:sldId id="399" r:id="rId40"/>
    <p:sldId id="400" r:id="rId41"/>
    <p:sldId id="380" r:id="rId42"/>
    <p:sldId id="381" r:id="rId43"/>
    <p:sldId id="382" r:id="rId44"/>
    <p:sldId id="384" r:id="rId45"/>
    <p:sldId id="383" r:id="rId46"/>
    <p:sldId id="401" r:id="rId47"/>
    <p:sldId id="402" r:id="rId48"/>
    <p:sldId id="403" r:id="rId49"/>
    <p:sldId id="404" r:id="rId50"/>
    <p:sldId id="405" r:id="rId51"/>
    <p:sldId id="406" r:id="rId52"/>
    <p:sldId id="407" r:id="rId53"/>
    <p:sldId id="394" r:id="rId54"/>
    <p:sldId id="395" r:id="rId5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225729"/>
            <a:ext cx="9144000" cy="3144837"/>
          </a:xfrm>
        </p:spPr>
        <p:txBody>
          <a:bodyPr>
            <a:noAutofit/>
          </a:bodyPr>
          <a:lstStyle/>
          <a:p>
            <a:r>
              <a:rPr lang="da-DK" sz="9600"/>
              <a:t>Repetition statements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1</a:t>
            </a:r>
          </a:p>
        </p:txBody>
      </p:sp>
    </p:spTree>
    <p:extLst>
      <p:ext uri="{BB962C8B-B14F-4D97-AF65-F5344CB8AC3E}">
        <p14:creationId xmlns:p14="http://schemas.microsoft.com/office/powerpoint/2010/main" val="71937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1</a:t>
            </a:r>
          </a:p>
        </p:txBody>
      </p:sp>
    </p:spTree>
    <p:extLst>
      <p:ext uri="{BB962C8B-B14F-4D97-AF65-F5344CB8AC3E}">
        <p14:creationId xmlns:p14="http://schemas.microsoft.com/office/powerpoint/2010/main" val="184366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B8B800"/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1</a:t>
            </a:r>
          </a:p>
        </p:txBody>
      </p:sp>
    </p:spTree>
    <p:extLst>
      <p:ext uri="{BB962C8B-B14F-4D97-AF65-F5344CB8AC3E}">
        <p14:creationId xmlns:p14="http://schemas.microsoft.com/office/powerpoint/2010/main" val="409565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B8B800"/>
                </a:solidFill>
                <a:latin typeface="Consolas" panose="020B0609020204030204" pitchFamily="49" charset="0"/>
              </a:rPr>
              <a:t>number = number + 2;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3</a:t>
            </a:r>
          </a:p>
        </p:txBody>
      </p:sp>
    </p:spTree>
    <p:extLst>
      <p:ext uri="{BB962C8B-B14F-4D97-AF65-F5344CB8AC3E}">
        <p14:creationId xmlns:p14="http://schemas.microsoft.com/office/powerpoint/2010/main" val="12214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3</a:t>
            </a:r>
          </a:p>
        </p:txBody>
      </p:sp>
    </p:spTree>
    <p:extLst>
      <p:ext uri="{BB962C8B-B14F-4D97-AF65-F5344CB8AC3E}">
        <p14:creationId xmlns:p14="http://schemas.microsoft.com/office/powerpoint/2010/main" val="3715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3</a:t>
            </a:r>
          </a:p>
        </p:txBody>
      </p:sp>
    </p:spTree>
    <p:extLst>
      <p:ext uri="{BB962C8B-B14F-4D97-AF65-F5344CB8AC3E}">
        <p14:creationId xmlns:p14="http://schemas.microsoft.com/office/powerpoint/2010/main" val="391427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B8B800"/>
                </a:solidFill>
                <a:latin typeface="Consolas" panose="020B0609020204030204" pitchFamily="49" charset="0"/>
              </a:rPr>
              <a:t>number = number + 2;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5</a:t>
            </a:r>
          </a:p>
        </p:txBody>
      </p:sp>
    </p:spTree>
    <p:extLst>
      <p:ext uri="{BB962C8B-B14F-4D97-AF65-F5344CB8AC3E}">
        <p14:creationId xmlns:p14="http://schemas.microsoft.com/office/powerpoint/2010/main" val="425102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5</a:t>
            </a:r>
          </a:p>
        </p:txBody>
      </p:sp>
    </p:spTree>
    <p:extLst>
      <p:ext uri="{BB962C8B-B14F-4D97-AF65-F5344CB8AC3E}">
        <p14:creationId xmlns:p14="http://schemas.microsoft.com/office/powerpoint/2010/main" val="26755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5</a:t>
            </a:r>
          </a:p>
        </p:txBody>
      </p:sp>
    </p:spTree>
    <p:extLst>
      <p:ext uri="{BB962C8B-B14F-4D97-AF65-F5344CB8AC3E}">
        <p14:creationId xmlns:p14="http://schemas.microsoft.com/office/powerpoint/2010/main" val="36246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5</a:t>
            </a:r>
          </a:p>
        </p:txBody>
      </p:sp>
    </p:spTree>
    <p:extLst>
      <p:ext uri="{BB962C8B-B14F-4D97-AF65-F5344CB8AC3E}">
        <p14:creationId xmlns:p14="http://schemas.microsoft.com/office/powerpoint/2010/main" val="427238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Lige pilforbindelse 9"/>
          <p:cNvCxnSpPr/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21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58" y="1072644"/>
            <a:ext cx="9827402" cy="349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08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Elements in a Repetition Statement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600"/>
              <a:t>Initialisation</a:t>
            </a:r>
          </a:p>
          <a:p>
            <a:r>
              <a:rPr lang="da-DK" sz="3600"/>
              <a:t>Condition</a:t>
            </a:r>
          </a:p>
          <a:p>
            <a:r>
              <a:rPr lang="da-DK" sz="3600"/>
              <a:t>Action</a:t>
            </a:r>
          </a:p>
          <a:p>
            <a:r>
              <a:rPr lang="da-DK" sz="3600"/>
              <a:t>Change</a:t>
            </a:r>
          </a:p>
        </p:txBody>
      </p:sp>
      <p:sp>
        <p:nvSpPr>
          <p:cNvPr id="4" name="Forbindelse 3"/>
          <p:cNvSpPr/>
          <p:nvPr/>
        </p:nvSpPr>
        <p:spPr>
          <a:xfrm>
            <a:off x="3712989" y="1896438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5" name="Forbindelse 4"/>
          <p:cNvSpPr/>
          <p:nvPr/>
        </p:nvSpPr>
        <p:spPr>
          <a:xfrm>
            <a:off x="3718380" y="2493379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6" name="Forbindelse 5"/>
          <p:cNvSpPr/>
          <p:nvPr/>
        </p:nvSpPr>
        <p:spPr>
          <a:xfrm>
            <a:off x="3718380" y="3090320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7" name="Forbindelse 6"/>
          <p:cNvSpPr/>
          <p:nvPr/>
        </p:nvSpPr>
        <p:spPr>
          <a:xfrm>
            <a:off x="3718380" y="3682457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94496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768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7460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Afrundet rektangulær billedforklaring 1"/>
          <p:cNvSpPr/>
          <p:nvPr/>
        </p:nvSpPr>
        <p:spPr>
          <a:xfrm>
            <a:off x="1588168" y="4680284"/>
            <a:ext cx="2983832" cy="1034716"/>
          </a:xfrm>
          <a:prstGeom prst="wedgeRoundRectCallout">
            <a:avLst>
              <a:gd name="adj1" fmla="val -44115"/>
              <a:gd name="adj2" fmla="val -1119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Iteration</a:t>
            </a:r>
          </a:p>
        </p:txBody>
      </p:sp>
      <p:sp>
        <p:nvSpPr>
          <p:cNvPr id="3" name="Pil: bøjet nedad 2">
            <a:extLst>
              <a:ext uri="{FF2B5EF4-FFF2-40B4-BE49-F238E27FC236}">
                <a16:creationId xmlns:a16="http://schemas.microsoft.com/office/drawing/2014/main" id="{6E2ED785-E7A1-1E08-45F2-808D9E48DD64}"/>
              </a:ext>
            </a:extLst>
          </p:cNvPr>
          <p:cNvSpPr/>
          <p:nvPr/>
        </p:nvSpPr>
        <p:spPr>
          <a:xfrm>
            <a:off x="485029" y="2166730"/>
            <a:ext cx="1590261" cy="84681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" name="Pil: bøjet nedad 3">
            <a:extLst>
              <a:ext uri="{FF2B5EF4-FFF2-40B4-BE49-F238E27FC236}">
                <a16:creationId xmlns:a16="http://schemas.microsoft.com/office/drawing/2014/main" id="{FCA1AA76-5808-E6AA-B250-559A9EB0400A}"/>
              </a:ext>
            </a:extLst>
          </p:cNvPr>
          <p:cNvSpPr/>
          <p:nvPr/>
        </p:nvSpPr>
        <p:spPr>
          <a:xfrm flipH="1" flipV="1">
            <a:off x="469125" y="3138129"/>
            <a:ext cx="1590261" cy="846813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4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8833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627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5" name="Forbindelse 4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5018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837393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38019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380193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5" name="Forbindelse 4"/>
          <p:cNvSpPr/>
          <p:nvPr/>
        </p:nvSpPr>
        <p:spPr>
          <a:xfrm>
            <a:off x="8850718" y="380193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6" name="Forbindelse 5"/>
          <p:cNvSpPr/>
          <p:nvPr/>
        </p:nvSpPr>
        <p:spPr>
          <a:xfrm>
            <a:off x="6834558" y="1745334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974558" y="3110475"/>
            <a:ext cx="89519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Forbindelse 7"/>
          <p:cNvSpPr/>
          <p:nvPr/>
        </p:nvSpPr>
        <p:spPr>
          <a:xfrm>
            <a:off x="4579262" y="3194958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9" name="Forbindelse 8"/>
          <p:cNvSpPr/>
          <p:nvPr/>
        </p:nvSpPr>
        <p:spPr>
          <a:xfrm>
            <a:off x="5221950" y="3569314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0" name="Forbindelse 9"/>
          <p:cNvSpPr/>
          <p:nvPr/>
        </p:nvSpPr>
        <p:spPr>
          <a:xfrm>
            <a:off x="6942843" y="4449303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12" name="Forbindelse 11"/>
          <p:cNvSpPr/>
          <p:nvPr/>
        </p:nvSpPr>
        <p:spPr>
          <a:xfrm>
            <a:off x="5789682" y="4906503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4863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146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93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86119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55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3448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562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5913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7" name="Forbindelse 6"/>
          <p:cNvSpPr/>
          <p:nvPr/>
        </p:nvSpPr>
        <p:spPr>
          <a:xfrm>
            <a:off x="7768876" y="1615074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9366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7" name="Forbindelse 6"/>
          <p:cNvSpPr/>
          <p:nvPr/>
        </p:nvSpPr>
        <p:spPr>
          <a:xfrm>
            <a:off x="776887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4328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7" name="Forbindelse 6"/>
          <p:cNvSpPr/>
          <p:nvPr/>
        </p:nvSpPr>
        <p:spPr>
          <a:xfrm>
            <a:off x="776887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8" name="Forbindelse 7"/>
          <p:cNvSpPr/>
          <p:nvPr/>
        </p:nvSpPr>
        <p:spPr>
          <a:xfrm>
            <a:off x="105282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872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7" name="Forbindelse 6"/>
          <p:cNvSpPr/>
          <p:nvPr/>
        </p:nvSpPr>
        <p:spPr>
          <a:xfrm>
            <a:off x="776887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8" name="Forbindelse 7"/>
          <p:cNvSpPr/>
          <p:nvPr/>
        </p:nvSpPr>
        <p:spPr>
          <a:xfrm>
            <a:off x="105282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9" name="Forbindelse 8"/>
          <p:cNvSpPr/>
          <p:nvPr/>
        </p:nvSpPr>
        <p:spPr>
          <a:xfrm>
            <a:off x="105282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051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7" name="Forbindelse 6"/>
          <p:cNvSpPr/>
          <p:nvPr/>
        </p:nvSpPr>
        <p:spPr>
          <a:xfrm>
            <a:off x="776887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8" name="Forbindelse 7"/>
          <p:cNvSpPr/>
          <p:nvPr/>
        </p:nvSpPr>
        <p:spPr>
          <a:xfrm>
            <a:off x="105282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9" name="Forbindelse 8"/>
          <p:cNvSpPr/>
          <p:nvPr/>
        </p:nvSpPr>
        <p:spPr>
          <a:xfrm>
            <a:off x="105282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10" name="Forbindelse 9"/>
          <p:cNvSpPr/>
          <p:nvPr/>
        </p:nvSpPr>
        <p:spPr>
          <a:xfrm>
            <a:off x="8005984" y="1615074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3969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stCxn id="5" idx="3"/>
          </p:cNvCxnSpPr>
          <p:nvPr/>
        </p:nvCxnSpPr>
        <p:spPr>
          <a:xfrm>
            <a:off x="3605696" y="2207531"/>
            <a:ext cx="140657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5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2616868" y="927635"/>
            <a:ext cx="8951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36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6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3600" b="1">
                <a:latin typeface="Consolas" panose="020B0609020204030204" pitchFamily="49" charset="0"/>
              </a:rPr>
              <a:t>number = number + 2;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Forbindelse 13"/>
          <p:cNvSpPr/>
          <p:nvPr/>
        </p:nvSpPr>
        <p:spPr>
          <a:xfrm>
            <a:off x="7545046" y="1018133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54504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19" name="Forbindelse 18"/>
          <p:cNvSpPr/>
          <p:nvPr/>
        </p:nvSpPr>
        <p:spPr>
          <a:xfrm>
            <a:off x="102996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20" name="Forbindelse 19"/>
          <p:cNvSpPr/>
          <p:nvPr/>
        </p:nvSpPr>
        <p:spPr>
          <a:xfrm>
            <a:off x="102996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7" name="Forbindelse 6"/>
          <p:cNvSpPr/>
          <p:nvPr/>
        </p:nvSpPr>
        <p:spPr>
          <a:xfrm>
            <a:off x="7768876" y="1615074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8" name="Forbindelse 7"/>
          <p:cNvSpPr/>
          <p:nvPr/>
        </p:nvSpPr>
        <p:spPr>
          <a:xfrm>
            <a:off x="10528253" y="268726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9" name="Forbindelse 8"/>
          <p:cNvSpPr/>
          <p:nvPr/>
        </p:nvSpPr>
        <p:spPr>
          <a:xfrm>
            <a:off x="10528253" y="3287008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10" name="Forbindelse 9"/>
          <p:cNvSpPr/>
          <p:nvPr/>
        </p:nvSpPr>
        <p:spPr>
          <a:xfrm>
            <a:off x="8005984" y="1615074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636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197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2177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70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I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4549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9820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7" name="Forbindelse 6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0711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7" name="Forbindelse 6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8" name="Forbindelse 7"/>
          <p:cNvSpPr/>
          <p:nvPr/>
        </p:nvSpPr>
        <p:spPr>
          <a:xfrm>
            <a:off x="6018282" y="1805940"/>
            <a:ext cx="457200" cy="45720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276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7" name="Forbindelse 6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8" name="Forbindelse 7"/>
          <p:cNvSpPr/>
          <p:nvPr/>
        </p:nvSpPr>
        <p:spPr>
          <a:xfrm>
            <a:off x="60182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289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7" name="Forbindelse 6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8" name="Forbindelse 7"/>
          <p:cNvSpPr/>
          <p:nvPr/>
        </p:nvSpPr>
        <p:spPr>
          <a:xfrm>
            <a:off x="60182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9" name="Forbindelse 8"/>
          <p:cNvSpPr/>
          <p:nvPr/>
        </p:nvSpPr>
        <p:spPr>
          <a:xfrm>
            <a:off x="7017037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360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68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7" name="Forbindelse 6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8" name="Forbindelse 7"/>
          <p:cNvSpPr/>
          <p:nvPr/>
        </p:nvSpPr>
        <p:spPr>
          <a:xfrm>
            <a:off x="60182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9" name="Forbindelse 8"/>
          <p:cNvSpPr/>
          <p:nvPr/>
        </p:nvSpPr>
        <p:spPr>
          <a:xfrm>
            <a:off x="7017037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10" name="Forbindelse 9"/>
          <p:cNvSpPr/>
          <p:nvPr/>
        </p:nvSpPr>
        <p:spPr>
          <a:xfrm>
            <a:off x="9015150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77784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7" name="Forbindelse 6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8" name="Forbindelse 7"/>
          <p:cNvSpPr/>
          <p:nvPr/>
        </p:nvSpPr>
        <p:spPr>
          <a:xfrm>
            <a:off x="60182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9" name="Forbindelse 8"/>
          <p:cNvSpPr/>
          <p:nvPr/>
        </p:nvSpPr>
        <p:spPr>
          <a:xfrm>
            <a:off x="7017037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10" name="Forbindelse 9"/>
          <p:cNvSpPr/>
          <p:nvPr/>
        </p:nvSpPr>
        <p:spPr>
          <a:xfrm>
            <a:off x="9015150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12" name="Forbindelse 11"/>
          <p:cNvSpPr/>
          <p:nvPr/>
        </p:nvSpPr>
        <p:spPr>
          <a:xfrm>
            <a:off x="6249375" y="1805940"/>
            <a:ext cx="457200" cy="45720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5533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 = number + 2)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Forbindelse 2"/>
          <p:cNvSpPr/>
          <p:nvPr/>
        </p:nvSpPr>
        <p:spPr>
          <a:xfrm>
            <a:off x="3153520" y="1805940"/>
            <a:ext cx="457200" cy="457200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=</a:t>
            </a:r>
          </a:p>
        </p:txBody>
      </p:sp>
      <p:sp>
        <p:nvSpPr>
          <p:cNvPr id="4" name="Forbindelse 3"/>
          <p:cNvSpPr/>
          <p:nvPr/>
        </p:nvSpPr>
        <p:spPr>
          <a:xfrm>
            <a:off x="57896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6" name="Forbindelse 5"/>
          <p:cNvSpPr/>
          <p:nvPr/>
        </p:nvSpPr>
        <p:spPr>
          <a:xfrm>
            <a:off x="6834558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7" name="Forbindelse 6"/>
          <p:cNvSpPr/>
          <p:nvPr/>
        </p:nvSpPr>
        <p:spPr>
          <a:xfrm>
            <a:off x="8850718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8" name="Forbindelse 7"/>
          <p:cNvSpPr/>
          <p:nvPr/>
        </p:nvSpPr>
        <p:spPr>
          <a:xfrm>
            <a:off x="6018282" y="1805940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  <p:sp>
        <p:nvSpPr>
          <p:cNvPr id="9" name="Forbindelse 8"/>
          <p:cNvSpPr/>
          <p:nvPr/>
        </p:nvSpPr>
        <p:spPr>
          <a:xfrm>
            <a:off x="7017037" y="3171081"/>
            <a:ext cx="457200" cy="457200"/>
          </a:xfrm>
          <a:prstGeom prst="flowChartConnector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!</a:t>
            </a:r>
          </a:p>
        </p:txBody>
      </p:sp>
      <p:sp>
        <p:nvSpPr>
          <p:cNvPr id="10" name="Forbindelse 9"/>
          <p:cNvSpPr/>
          <p:nvPr/>
        </p:nvSpPr>
        <p:spPr>
          <a:xfrm>
            <a:off x="9015150" y="1805940"/>
            <a:ext cx="457200" cy="4572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+</a:t>
            </a:r>
          </a:p>
        </p:txBody>
      </p:sp>
      <p:sp>
        <p:nvSpPr>
          <p:cNvPr id="12" name="Forbindelse 11"/>
          <p:cNvSpPr/>
          <p:nvPr/>
        </p:nvSpPr>
        <p:spPr>
          <a:xfrm>
            <a:off x="6249375" y="1805940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6491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74558" y="2263140"/>
            <a:ext cx="10937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 number &lt; 5; number++)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.WriteLine(number);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Afrundet rektangulær billedforklaring 1"/>
          <p:cNvSpPr/>
          <p:nvPr/>
        </p:nvSpPr>
        <p:spPr>
          <a:xfrm>
            <a:off x="4391526" y="517358"/>
            <a:ext cx="6190248" cy="1305426"/>
          </a:xfrm>
          <a:prstGeom prst="wedgeRoundRectCallout">
            <a:avLst>
              <a:gd name="adj1" fmla="val 11432"/>
              <a:gd name="adj2" fmla="val 9014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r>
              <a:rPr lang="da-DK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da-DK" sz="3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number</a:t>
            </a:r>
            <a:r>
              <a:rPr lang="da-DK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 + 1</a:t>
            </a:r>
            <a:endParaRPr lang="da-DK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09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1503947" y="2371424"/>
            <a:ext cx="9258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200" b="1">
                <a:solidFill>
                  <a:srgbClr val="0070C0"/>
                </a:solidFill>
                <a:latin typeface="Consolas" panose="020B0609020204030204" pitchFamily="49" charset="0"/>
              </a:rPr>
              <a:t>while </a:t>
            </a:r>
            <a:r>
              <a:rPr lang="da-DK" sz="7200" b="1">
                <a:solidFill>
                  <a:srgbClr val="FF0000"/>
                </a:solidFill>
                <a:latin typeface="Consolas" panose="020B0609020204030204" pitchFamily="49" charset="0"/>
              </a:rPr>
              <a:t>vs</a:t>
            </a:r>
            <a:r>
              <a:rPr lang="da-DK" sz="7200" b="1">
                <a:solidFill>
                  <a:srgbClr val="0070C0"/>
                </a:solidFill>
                <a:latin typeface="Consolas" panose="020B0609020204030204" pitchFamily="49" charset="0"/>
              </a:rPr>
              <a:t> for </a:t>
            </a:r>
            <a:r>
              <a:rPr lang="da-DK" sz="7200" b="1">
                <a:latin typeface="Consolas" panose="020B0609020204030204" pitchFamily="49" charset="0"/>
              </a:rPr>
              <a:t>...?</a:t>
            </a:r>
          </a:p>
        </p:txBody>
      </p:sp>
    </p:spTree>
    <p:extLst>
      <p:ext uri="{BB962C8B-B14F-4D97-AF65-F5344CB8AC3E}">
        <p14:creationId xmlns:p14="http://schemas.microsoft.com/office/powerpoint/2010/main" val="406190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mbe 14"/>
          <p:cNvSpPr/>
          <p:nvPr/>
        </p:nvSpPr>
        <p:spPr>
          <a:xfrm>
            <a:off x="7881754" y="1649220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9" name="Lige pilforbindelse 18"/>
          <p:cNvCxnSpPr>
            <a:endCxn id="15" idx="0"/>
          </p:cNvCxnSpPr>
          <p:nvPr/>
        </p:nvCxnSpPr>
        <p:spPr>
          <a:xfrm>
            <a:off x="8417605" y="665796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endCxn id="22" idx="0"/>
          </p:cNvCxnSpPr>
          <p:nvPr/>
        </p:nvCxnSpPr>
        <p:spPr>
          <a:xfrm>
            <a:off x="8417605" y="2729220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ktangel 21"/>
          <p:cNvSpPr/>
          <p:nvPr/>
        </p:nvSpPr>
        <p:spPr>
          <a:xfrm>
            <a:off x="7617972" y="3268991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3" name="Lige pilforbindelse 22"/>
          <p:cNvCxnSpPr>
            <a:stCxn id="22" idx="2"/>
          </p:cNvCxnSpPr>
          <p:nvPr/>
        </p:nvCxnSpPr>
        <p:spPr>
          <a:xfrm flipH="1">
            <a:off x="8417603" y="4156297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ge pilforbindelse 23"/>
          <p:cNvCxnSpPr/>
          <p:nvPr/>
        </p:nvCxnSpPr>
        <p:spPr>
          <a:xfrm>
            <a:off x="8417603" y="4696068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inklet forbindelse 24"/>
          <p:cNvCxnSpPr/>
          <p:nvPr/>
        </p:nvCxnSpPr>
        <p:spPr>
          <a:xfrm flipH="1">
            <a:off x="8417603" y="2189220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3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4800" b="1">
                <a:latin typeface="Consolas" panose="020B0609020204030204" pitchFamily="49" charset="0"/>
              </a:rPr>
              <a:t> (?)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 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Forbindelse 1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19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187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8"/>
          <p:cNvCxnSpPr>
            <a:stCxn id="18" idx="1"/>
            <a:endCxn id="5" idx="1"/>
          </p:cNvCxnSpPr>
          <p:nvPr/>
        </p:nvCxnSpPr>
        <p:spPr>
          <a:xfrm rot="10800000" flipH="1">
            <a:off x="2261914" y="2207531"/>
            <a:ext cx="263782" cy="1523424"/>
          </a:xfrm>
          <a:prstGeom prst="bentConnector3">
            <a:avLst>
              <a:gd name="adj1" fmla="val -374017"/>
            </a:avLst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 number = 1;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800" b="1">
                <a:latin typeface="Consolas" panose="020B0609020204030204" pitchFamily="49" charset="0"/>
              </a:rPr>
              <a:t> (number &lt; 5)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something...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latin typeface="Consolas" panose="020B0609020204030204" pitchFamily="49" charset="0"/>
              </a:rPr>
              <a:t>number = number + 2;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48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number: 1</a:t>
            </a:r>
          </a:p>
          <a:p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1390</Words>
  <Application>Microsoft Office PowerPoint</Application>
  <PresentationFormat>Widescreen</PresentationFormat>
  <Paragraphs>454</Paragraphs>
  <Slides>54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Office-tema</vt:lpstr>
      <vt:lpstr>Repetition statements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Elements in a Repetition Statement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59</cp:revision>
  <dcterms:created xsi:type="dcterms:W3CDTF">2017-09-05T14:00:27Z</dcterms:created>
  <dcterms:modified xsi:type="dcterms:W3CDTF">2024-08-24T15:55:29Z</dcterms:modified>
</cp:coreProperties>
</file>