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07" r:id="rId4"/>
    <p:sldId id="308" r:id="rId5"/>
    <p:sldId id="309" r:id="rId6"/>
    <p:sldId id="310" r:id="rId7"/>
    <p:sldId id="311" r:id="rId8"/>
    <p:sldId id="312" r:id="rId9"/>
    <p:sldId id="257" r:id="rId10"/>
    <p:sldId id="299" r:id="rId11"/>
    <p:sldId id="300" r:id="rId12"/>
    <p:sldId id="301" r:id="rId13"/>
    <p:sldId id="313" r:id="rId14"/>
    <p:sldId id="298" r:id="rId15"/>
    <p:sldId id="302" r:id="rId16"/>
    <p:sldId id="303" r:id="rId17"/>
    <p:sldId id="304" r:id="rId18"/>
    <p:sldId id="314" r:id="rId19"/>
    <p:sldId id="305" r:id="rId20"/>
    <p:sldId id="306" r:id="rId21"/>
    <p:sldId id="315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97770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000">
                <a:latin typeface="Consolas" panose="020B0609020204030204" pitchFamily="49" charset="0"/>
              </a:rPr>
              <a:t> age = 14;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below13 = (age &lt; 13);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above19 = (age &gt; 19);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notTeen = below13 || above19;</a:t>
            </a:r>
          </a:p>
        </p:txBody>
      </p:sp>
    </p:spTree>
    <p:extLst>
      <p:ext uri="{BB962C8B-B14F-4D97-AF65-F5344CB8AC3E}">
        <p14:creationId xmlns:p14="http://schemas.microsoft.com/office/powerpoint/2010/main" val="294698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below20 = (age 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teen = above12 &amp;&amp; below20;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notTeen = !teen;</a:t>
            </a:r>
          </a:p>
        </p:txBody>
      </p:sp>
    </p:spTree>
    <p:extLst>
      <p:ext uri="{BB962C8B-B14F-4D97-AF65-F5344CB8AC3E}">
        <p14:creationId xmlns:p14="http://schemas.microsoft.com/office/powerpoint/2010/main" val="263659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!</a:t>
            </a:r>
            <a:r>
              <a:rPr lang="da-DK" sz="7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!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6266"/>
              </p:ext>
            </p:extLst>
          </p:nvPr>
        </p:nvGraphicFramePr>
        <p:xfrm>
          <a:off x="2272632" y="2349944"/>
          <a:ext cx="8128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7786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147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3557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61012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286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33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61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63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709852" y="875212"/>
            <a:ext cx="404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da-DK" sz="160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68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7200">
                <a:latin typeface="Consolas" panose="020B0609020204030204" pitchFamily="49" charset="0"/>
              </a:rPr>
              <a:t> alive = </a:t>
            </a:r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72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85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b = 10;</a:t>
            </a:r>
            <a:endParaRPr lang="da-DK" sz="6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>
                <a:latin typeface="Consolas" panose="020B0609020204030204" pitchFamily="49" charset="0"/>
              </a:rPr>
              <a:t> same = (a == b);</a:t>
            </a:r>
          </a:p>
        </p:txBody>
      </p:sp>
    </p:spTree>
    <p:extLst>
      <p:ext uri="{BB962C8B-B14F-4D97-AF65-F5344CB8AC3E}">
        <p14:creationId xmlns:p14="http://schemas.microsoft.com/office/powerpoint/2010/main" val="13311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9181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b = 10;</a:t>
            </a:r>
            <a:endParaRPr lang="da-DK" sz="6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>
                <a:latin typeface="Consolas" panose="020B0609020204030204" pitchFamily="49" charset="0"/>
              </a:rPr>
              <a:t> greater = (a &gt; b);</a:t>
            </a:r>
          </a:p>
        </p:txBody>
      </p:sp>
    </p:spTree>
    <p:extLst>
      <p:ext uri="{BB962C8B-B14F-4D97-AF65-F5344CB8AC3E}">
        <p14:creationId xmlns:p14="http://schemas.microsoft.com/office/powerpoint/2010/main" val="7079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28135"/>
              </p:ext>
            </p:extLst>
          </p:nvPr>
        </p:nvGraphicFramePr>
        <p:xfrm>
          <a:off x="1344796" y="867469"/>
          <a:ext cx="9447529" cy="46369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4301">
                  <a:extLst>
                    <a:ext uri="{9D8B030D-6E8A-4147-A177-3AD203B41FA5}">
                      <a16:colId xmlns:a16="http://schemas.microsoft.com/office/drawing/2014/main" val="3226110471"/>
                    </a:ext>
                  </a:extLst>
                </a:gridCol>
                <a:gridCol w="6513228">
                  <a:extLst>
                    <a:ext uri="{9D8B030D-6E8A-4147-A177-3AD203B41FA5}">
                      <a16:colId xmlns:a16="http://schemas.microsoft.com/office/drawing/2014/main" val="904143746"/>
                    </a:ext>
                  </a:extLst>
                </a:gridCol>
              </a:tblGrid>
              <a:tr h="754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Operator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Meaning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181945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dirty="0">
                          <a:solidFill>
                            <a:srgbClr val="0070C0"/>
                          </a:solidFill>
                          <a:effectLst/>
                        </a:rPr>
                        <a:t>==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3200" dirty="0">
                          <a:effectLst/>
                        </a:rPr>
                        <a:t> 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3921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94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greater </a:t>
                      </a:r>
                      <a:r>
                        <a:rPr lang="en-US" sz="3200" dirty="0">
                          <a:effectLst/>
                        </a:rPr>
                        <a:t>than b 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46762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39399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smaller </a:t>
                      </a:r>
                      <a:r>
                        <a:rPr lang="en-US" sz="3200" dirty="0">
                          <a:effectLst/>
                        </a:rPr>
                        <a:t>than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69641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 than or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78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3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below20 = (age 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teen = above12 &amp;&amp; below20;</a:t>
            </a:r>
          </a:p>
        </p:txBody>
      </p:sp>
    </p:spTree>
    <p:extLst>
      <p:ext uri="{BB962C8B-B14F-4D97-AF65-F5344CB8AC3E}">
        <p14:creationId xmlns:p14="http://schemas.microsoft.com/office/powerpoint/2010/main" val="391482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325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Logic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32</cp:revision>
  <dcterms:created xsi:type="dcterms:W3CDTF">2017-09-05T14:00:27Z</dcterms:created>
  <dcterms:modified xsi:type="dcterms:W3CDTF">2022-09-11T10:30:47Z</dcterms:modified>
</cp:coreProperties>
</file>