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7" r:id="rId5"/>
    <p:sldId id="278" r:id="rId6"/>
    <p:sldId id="256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89" r:id="rId16"/>
    <p:sldId id="29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Types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age = 24;</a:t>
            </a:r>
          </a:p>
        </p:txBody>
      </p:sp>
      <p:sp>
        <p:nvSpPr>
          <p:cNvPr id="2" name="Rektangulær billedforklaring 1"/>
          <p:cNvSpPr/>
          <p:nvPr/>
        </p:nvSpPr>
        <p:spPr>
          <a:xfrm>
            <a:off x="1413710" y="631658"/>
            <a:ext cx="5119437" cy="1076826"/>
          </a:xfrm>
          <a:prstGeom prst="wedgeRectCallout">
            <a:avLst>
              <a:gd name="adj1" fmla="val -27649"/>
              <a:gd name="adj2" fmla="val 13568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Keyword</a:t>
            </a:r>
            <a:r>
              <a:rPr lang="da-DK" sz="2400">
                <a:solidFill>
                  <a:schemeClr val="tx1"/>
                </a:solidFill>
              </a:rPr>
              <a:t> (part of C# language)</a:t>
            </a:r>
          </a:p>
          <a:p>
            <a:r>
              <a:rPr lang="da-DK" sz="2400">
                <a:solidFill>
                  <a:schemeClr val="tx1"/>
                </a:solidFill>
              </a:rPr>
              <a:t>Defines the </a:t>
            </a:r>
            <a:r>
              <a:rPr lang="da-DK" sz="2400" b="1">
                <a:solidFill>
                  <a:schemeClr val="tx1"/>
                </a:solidFill>
              </a:rPr>
              <a:t>type </a:t>
            </a:r>
            <a:r>
              <a:rPr lang="da-DK" sz="2400">
                <a:solidFill>
                  <a:schemeClr val="tx1"/>
                </a:solidFill>
              </a:rPr>
              <a:t>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45016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age </a:t>
            </a:r>
            <a:r>
              <a:rPr lang="da-DK" sz="9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69369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tx1"/>
                </a:solidFill>
              </a:rPr>
              <a:t>The </a:t>
            </a:r>
            <a:r>
              <a:rPr lang="da-DK" sz="2400" b="1">
                <a:solidFill>
                  <a:schemeClr val="tx1"/>
                </a:solidFill>
              </a:rPr>
              <a:t>name </a:t>
            </a:r>
            <a:r>
              <a:rPr lang="da-DK" sz="2400">
                <a:solidFill>
                  <a:schemeClr val="tx1"/>
                </a:solidFill>
              </a:rPr>
              <a:t>of the variable</a:t>
            </a:r>
          </a:p>
          <a:p>
            <a:r>
              <a:rPr lang="da-DK" sz="2400">
                <a:solidFill>
                  <a:schemeClr val="tx1"/>
                </a:solidFill>
              </a:rPr>
              <a:t>Chosen by </a:t>
            </a:r>
            <a:r>
              <a:rPr lang="da-DK" sz="2400" b="1">
                <a:solidFill>
                  <a:schemeClr val="tx1"/>
                </a:solidFill>
              </a:rPr>
              <a:t>you </a:t>
            </a:r>
            <a:r>
              <a:rPr lang="da-DK" sz="2400">
                <a:solidFill>
                  <a:schemeClr val="tx1"/>
                </a:solidFill>
              </a:rPr>
              <a:t>(must obey syntax)!</a:t>
            </a:r>
          </a:p>
          <a:p>
            <a:r>
              <a:rPr lang="da-DK" sz="2400">
                <a:solidFill>
                  <a:schemeClr val="tx1"/>
                </a:solidFill>
              </a:rPr>
              <a:t>Try to choose </a:t>
            </a:r>
            <a:r>
              <a:rPr lang="da-DK" sz="2400" b="1">
                <a:solidFill>
                  <a:schemeClr val="tx1"/>
                </a:solidFill>
              </a:rPr>
              <a:t>descriptive </a:t>
            </a:r>
            <a:r>
              <a:rPr lang="da-DK" sz="2400">
                <a:solidFill>
                  <a:schemeClr val="tx1"/>
                </a:solidFill>
              </a:rPr>
              <a:t>names, but…</a:t>
            </a:r>
          </a:p>
          <a:p>
            <a:r>
              <a:rPr lang="da-DK" sz="2400">
                <a:solidFill>
                  <a:schemeClr val="tx1"/>
                </a:solidFill>
              </a:rPr>
              <a:t>Name has </a:t>
            </a:r>
            <a:r>
              <a:rPr lang="da-DK" sz="2400" b="1">
                <a:solidFill>
                  <a:schemeClr val="tx1"/>
                </a:solidFill>
              </a:rPr>
              <a:t>no functional significance</a:t>
            </a:r>
            <a:r>
              <a:rPr lang="da-DK" sz="240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051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 err="1">
                <a:latin typeface="Consolas" panose="020B0609020204030204" pitchFamily="49" charset="0"/>
              </a:rPr>
              <a:t>xyz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</a:p>
        </p:txBody>
      </p:sp>
    </p:spTree>
    <p:extLst>
      <p:ext uri="{BB962C8B-B14F-4D97-AF65-F5344CB8AC3E}">
        <p14:creationId xmlns:p14="http://schemas.microsoft.com/office/powerpoint/2010/main" val="46837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dirty="0">
                <a:latin typeface="Consolas" panose="020B0609020204030204" pitchFamily="49" charset="0"/>
              </a:rPr>
              <a:t> =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Assignment</a:t>
            </a:r>
            <a:r>
              <a:rPr lang="da-DK" sz="2400">
                <a:solidFill>
                  <a:schemeClr val="tx1"/>
                </a:solidFill>
              </a:rPr>
              <a:t> of value to variable</a:t>
            </a:r>
            <a:endParaRPr lang="da-DK" sz="2400" b="1">
              <a:solidFill>
                <a:schemeClr val="tx1"/>
              </a:solidFill>
            </a:endParaRPr>
          </a:p>
          <a:p>
            <a:r>
              <a:rPr lang="da-DK" sz="2400">
                <a:solidFill>
                  <a:schemeClr val="tx1"/>
                </a:solidFill>
              </a:rPr>
              <a:t>Left side: a </a:t>
            </a:r>
            <a:r>
              <a:rPr lang="da-DK" sz="2400" b="1">
                <a:solidFill>
                  <a:schemeClr val="tx1"/>
                </a:solidFill>
              </a:rPr>
              <a:t>variable</a:t>
            </a:r>
          </a:p>
          <a:p>
            <a:r>
              <a:rPr lang="da-DK" sz="2400">
                <a:solidFill>
                  <a:schemeClr val="tx1"/>
                </a:solidFill>
              </a:rPr>
              <a:t>Right side: an </a:t>
            </a:r>
            <a:r>
              <a:rPr lang="da-DK" sz="2400" b="1">
                <a:solidFill>
                  <a:schemeClr val="tx1"/>
                </a:solidFill>
              </a:rPr>
              <a:t>expression</a:t>
            </a:r>
          </a:p>
          <a:p>
            <a:r>
              <a:rPr lang="da-DK" sz="2400" b="1">
                <a:solidFill>
                  <a:schemeClr val="tx1"/>
                </a:solidFill>
              </a:rPr>
              <a:t>Types</a:t>
            </a:r>
            <a:r>
              <a:rPr lang="da-DK" sz="2400">
                <a:solidFill>
                  <a:schemeClr val="tx1"/>
                </a:solidFill>
              </a:rPr>
              <a:t> must match on both sides of =</a:t>
            </a:r>
          </a:p>
        </p:txBody>
      </p:sp>
    </p:spTree>
    <p:extLst>
      <p:ext uri="{BB962C8B-B14F-4D97-AF65-F5344CB8AC3E}">
        <p14:creationId xmlns:p14="http://schemas.microsoft.com/office/powerpoint/2010/main" val="166810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dirty="0">
                <a:latin typeface="Consolas" panose="020B0609020204030204" pitchFamily="49" charset="0"/>
              </a:rPr>
              <a:t> 24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4866774" y="469232"/>
            <a:ext cx="6376737" cy="1738563"/>
          </a:xfrm>
          <a:prstGeom prst="wedgeRectCallout">
            <a:avLst>
              <a:gd name="adj1" fmla="val 15056"/>
              <a:gd name="adj2" fmla="val 666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Expression </a:t>
            </a:r>
            <a:r>
              <a:rPr lang="da-DK" sz="2400">
                <a:solidFill>
                  <a:schemeClr val="tx1"/>
                </a:solidFill>
              </a:rPr>
              <a:t>(value, variable, arithmetic)</a:t>
            </a:r>
          </a:p>
          <a:p>
            <a:r>
              <a:rPr lang="da-DK" sz="2400">
                <a:solidFill>
                  <a:schemeClr val="tx1"/>
                </a:solidFill>
              </a:rPr>
              <a:t>Combination of above</a:t>
            </a:r>
          </a:p>
          <a:p>
            <a:r>
              <a:rPr lang="da-DK" sz="2400">
                <a:solidFill>
                  <a:schemeClr val="tx1"/>
                </a:solidFill>
              </a:rPr>
              <a:t>Resulting value calculated </a:t>
            </a:r>
            <a:r>
              <a:rPr lang="da-DK" sz="2400" b="1">
                <a:solidFill>
                  <a:schemeClr val="tx1"/>
                </a:solidFill>
              </a:rPr>
              <a:t>before</a:t>
            </a:r>
            <a:r>
              <a:rPr lang="da-DK" sz="2400">
                <a:solidFill>
                  <a:schemeClr val="tx1"/>
                </a:solidFill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104070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7200" dirty="0">
                <a:latin typeface="Consolas" panose="020B0609020204030204" pitchFamily="49" charset="0"/>
              </a:rPr>
              <a:t> age = 24 + 29;</a:t>
            </a:r>
          </a:p>
        </p:txBody>
      </p:sp>
    </p:spTree>
    <p:extLst>
      <p:ext uri="{BB962C8B-B14F-4D97-AF65-F5344CB8AC3E}">
        <p14:creationId xmlns:p14="http://schemas.microsoft.com/office/powerpoint/2010/main" val="142588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5" y="1531934"/>
            <a:ext cx="6790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7200" dirty="0">
                <a:latin typeface="Consolas" panose="020B0609020204030204" pitchFamily="49" charset="0"/>
              </a:rPr>
              <a:t> age = 24;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801C51C-247A-A762-C8A7-292413F63D8D}"/>
              </a:ext>
            </a:extLst>
          </p:cNvPr>
          <p:cNvSpPr txBox="1"/>
          <p:nvPr/>
        </p:nvSpPr>
        <p:spPr>
          <a:xfrm>
            <a:off x="1457826" y="3131472"/>
            <a:ext cx="7806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>
                <a:latin typeface="Consolas" panose="020B0609020204030204" pitchFamily="49" charset="0"/>
              </a:rPr>
              <a:t>age = 29 + age;</a:t>
            </a:r>
          </a:p>
        </p:txBody>
      </p:sp>
    </p:spTree>
    <p:extLst>
      <p:ext uri="{BB962C8B-B14F-4D97-AF65-F5344CB8AC3E}">
        <p14:creationId xmlns:p14="http://schemas.microsoft.com/office/powerpoint/2010/main" val="21740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86970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>
                <a:solidFill>
                  <a:srgbClr val="C00000"/>
                </a:solidFill>
              </a:rPr>
              <a:t>2</a:t>
            </a:r>
            <a:r>
              <a:rPr lang="da-DK" sz="4000" b="1" baseline="30000">
                <a:solidFill>
                  <a:srgbClr val="C00000"/>
                </a:solidFill>
              </a:rPr>
              <a:t>8</a:t>
            </a:r>
            <a:r>
              <a:rPr lang="da-DK" sz="4000" b="1">
                <a:solidFill>
                  <a:srgbClr val="C00000"/>
                </a:solidFill>
              </a:rPr>
              <a:t> = 256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4897390" y="260685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>
                <a:solidFill>
                  <a:srgbClr val="C00000"/>
                </a:solidFill>
              </a:rPr>
              <a:t>-128……127</a:t>
            </a:r>
          </a:p>
        </p:txBody>
      </p:sp>
    </p:spTree>
    <p:extLst>
      <p:ext uri="{BB962C8B-B14F-4D97-AF65-F5344CB8AC3E}">
        <p14:creationId xmlns:p14="http://schemas.microsoft.com/office/powerpoint/2010/main" val="356453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923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>
                <a:solidFill>
                  <a:srgbClr val="C00000"/>
                </a:solidFill>
              </a:rPr>
              <a:t>2</a:t>
            </a:r>
            <a:r>
              <a:rPr lang="da-DK" sz="4000" b="1" baseline="30000">
                <a:solidFill>
                  <a:srgbClr val="C00000"/>
                </a:solidFill>
              </a:rPr>
              <a:t>32</a:t>
            </a:r>
            <a:r>
              <a:rPr lang="da-DK" sz="4000" b="1">
                <a:solidFill>
                  <a:srgbClr val="C00000"/>
                </a:solidFill>
              </a:rPr>
              <a:t> = ?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207023" y="344906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</a:rPr>
              <a:t>-2147483648…… 2147483647</a:t>
            </a:r>
          </a:p>
        </p:txBody>
      </p:sp>
    </p:spTree>
    <p:extLst>
      <p:ext uri="{BB962C8B-B14F-4D97-AF65-F5344CB8AC3E}">
        <p14:creationId xmlns:p14="http://schemas.microsoft.com/office/powerpoint/2010/main" val="141605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00248" y="2683040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0000248" y="118288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0000248" y="1640573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K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10000248" y="216180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6272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age; </a:t>
            </a: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0692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52181"/>
              </p:ext>
            </p:extLst>
          </p:nvPr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00443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age = 24;</a:t>
            </a:r>
          </a:p>
        </p:txBody>
      </p:sp>
    </p:spTree>
    <p:extLst>
      <p:ext uri="{BB962C8B-B14F-4D97-AF65-F5344CB8AC3E}">
        <p14:creationId xmlns:p14="http://schemas.microsoft.com/office/powerpoint/2010/main" val="56304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40486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0231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554</Words>
  <Application>Microsoft Office PowerPoint</Application>
  <PresentationFormat>Widescreen</PresentationFormat>
  <Paragraphs>434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Types and Variables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32</cp:revision>
  <dcterms:created xsi:type="dcterms:W3CDTF">2017-09-05T14:00:27Z</dcterms:created>
  <dcterms:modified xsi:type="dcterms:W3CDTF">2024-08-24T08:41:09Z</dcterms:modified>
</cp:coreProperties>
</file>