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36" r:id="rId3"/>
    <p:sldId id="367" r:id="rId4"/>
    <p:sldId id="368" r:id="rId5"/>
    <p:sldId id="369" r:id="rId6"/>
    <p:sldId id="370" r:id="rId7"/>
    <p:sldId id="371" r:id="rId8"/>
    <p:sldId id="322" r:id="rId9"/>
    <p:sldId id="339" r:id="rId10"/>
    <p:sldId id="373" r:id="rId11"/>
    <p:sldId id="372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660" y="1038875"/>
            <a:ext cx="11688679" cy="2529221"/>
          </a:xfrm>
        </p:spPr>
        <p:txBody>
          <a:bodyPr>
            <a:normAutofit/>
          </a:bodyPr>
          <a:lstStyle/>
          <a:p>
            <a:r>
              <a:rPr lang="da-DK" sz="9600" dirty="0"/>
              <a:t>Class Collaboration 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bg1"/>
                </a:solidFill>
              </a:rPr>
              <a:t>AutoDrive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46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Abstraction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18321" cy="4351338"/>
          </a:xfrm>
        </p:spPr>
        <p:txBody>
          <a:bodyPr/>
          <a:lstStyle/>
          <a:p>
            <a:r>
              <a:rPr lang="da-DK" dirty="0"/>
              <a:t>Work at an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 of detail</a:t>
            </a:r>
          </a:p>
          <a:p>
            <a:r>
              <a:rPr lang="da-DK" dirty="0" err="1"/>
              <a:t>Interact</a:t>
            </a:r>
            <a:r>
              <a:rPr lang="da-DK" dirty="0"/>
              <a:t> with system interface (</a:t>
            </a:r>
            <a:r>
              <a:rPr lang="da-DK" dirty="0" err="1"/>
              <a:t>methods</a:t>
            </a:r>
            <a:r>
              <a:rPr lang="da-DK" dirty="0"/>
              <a:t>, properties, …)</a:t>
            </a:r>
          </a:p>
          <a:p>
            <a:r>
              <a:rPr lang="da-DK" dirty="0" err="1"/>
              <a:t>Ignore</a:t>
            </a:r>
            <a:r>
              <a:rPr lang="da-DK" dirty="0"/>
              <a:t> subsystem </a:t>
            </a:r>
            <a:r>
              <a:rPr lang="da-DK" dirty="0" err="1"/>
              <a:t>details</a:t>
            </a:r>
            <a:endParaRPr lang="da-DK" dirty="0"/>
          </a:p>
        </p:txBody>
      </p:sp>
      <p:pic>
        <p:nvPicPr>
          <p:cNvPr id="1026" name="Picture 2" descr="Billedresultat for vector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35" y="-1"/>
            <a:ext cx="485879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7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Car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770646" y="2971802"/>
            <a:ext cx="2921669" cy="160621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Engine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069304" y="3912271"/>
            <a:ext cx="2921669" cy="16062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InfoSystem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7249026" y="1583158"/>
            <a:ext cx="2921669" cy="16062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AutoDrive</a:t>
            </a:r>
          </a:p>
        </p:txBody>
      </p:sp>
    </p:spTree>
    <p:extLst>
      <p:ext uri="{BB962C8B-B14F-4D97-AF65-F5344CB8AC3E}">
        <p14:creationId xmlns:p14="http://schemas.microsoft.com/office/powerpoint/2010/main" val="25943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AutoDrive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2221830" y="3333751"/>
            <a:ext cx="2921669" cy="16062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LIDAR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61320" y="4002508"/>
            <a:ext cx="2921669" cy="1606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MapSystem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388768" y="1727537"/>
            <a:ext cx="2921669" cy="16062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Traffic</a:t>
            </a:r>
          </a:p>
          <a:p>
            <a:pPr algn="ctr"/>
            <a:r>
              <a:rPr lang="da-DK" sz="40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3946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_engine;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_infoSystem;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_autoDrive;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2800" b="1">
                <a:latin typeface="Consolas" panose="020B0609020204030204" pitchFamily="49" charset="0"/>
              </a:rPr>
              <a:t>model, …)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_engine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0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800" b="1">
                <a:latin typeface="Consolas" panose="020B0609020204030204" pitchFamily="49" charset="0"/>
              </a:rPr>
              <a:t>Start()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_engine.Start();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_infoSystem.On(…);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_autoDrive.On(…);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71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Car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033781" y="2689437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15" name="Rektangel 14"/>
          <p:cNvSpPr/>
          <p:nvPr/>
        </p:nvSpPr>
        <p:spPr>
          <a:xfrm>
            <a:off x="4257743" y="4008901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AutoDrive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270401" y="5328365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InfoSystem</a:t>
            </a: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128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Class Collaboration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Abstraction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84</cp:revision>
  <dcterms:created xsi:type="dcterms:W3CDTF">2017-09-05T14:00:27Z</dcterms:created>
  <dcterms:modified xsi:type="dcterms:W3CDTF">2022-08-11T10:29:40Z</dcterms:modified>
</cp:coreProperties>
</file>