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74" r:id="rId3"/>
    <p:sldId id="375" r:id="rId4"/>
    <p:sldId id="376" r:id="rId5"/>
    <p:sldId id="377" r:id="rId6"/>
    <p:sldId id="369" r:id="rId7"/>
    <p:sldId id="378" r:id="rId8"/>
    <p:sldId id="379" r:id="rId9"/>
    <p:sldId id="380" r:id="rId10"/>
    <p:sldId id="381" r:id="rId11"/>
    <p:sldId id="382" r:id="rId12"/>
    <p:sldId id="389" r:id="rId13"/>
    <p:sldId id="383" r:id="rId14"/>
    <p:sldId id="390" r:id="rId15"/>
    <p:sldId id="391" r:id="rId16"/>
    <p:sldId id="392" r:id="rId17"/>
    <p:sldId id="393" r:id="rId18"/>
    <p:sldId id="384" r:id="rId19"/>
    <p:sldId id="385" r:id="rId20"/>
    <p:sldId id="386" r:id="rId21"/>
    <p:sldId id="388" r:id="rId22"/>
    <p:sldId id="387" r:id="rId2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8599" y="1122362"/>
            <a:ext cx="11688679" cy="3648159"/>
          </a:xfrm>
        </p:spPr>
        <p:txBody>
          <a:bodyPr>
            <a:normAutofit/>
          </a:bodyPr>
          <a:lstStyle/>
          <a:p>
            <a:r>
              <a:rPr lang="da-DK" sz="14400"/>
              <a:t>Static</a:t>
            </a:r>
            <a:br>
              <a:rPr lang="da-DK" sz="9600"/>
            </a:br>
            <a:br>
              <a:rPr lang="da-DK" sz="5300"/>
            </a:br>
            <a:r>
              <a:rPr lang="da-DK" sz="5300"/>
              <a:t>(no object needed)</a:t>
            </a:r>
          </a:p>
        </p:txBody>
      </p:sp>
    </p:spTree>
    <p:extLst>
      <p:ext uri="{BB962C8B-B14F-4D97-AF65-F5344CB8AC3E}">
        <p14:creationId xmlns:p14="http://schemas.microsoft.com/office/powerpoint/2010/main" val="243154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808256" y="1493566"/>
            <a:ext cx="10394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6000" b="1">
                <a:latin typeface="Consolas" panose="020B0609020204030204" pitchFamily="49" charset="0"/>
              </a:rPr>
              <a:t> v =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da-DK" sz="6000" b="1">
                <a:latin typeface="Consolas" panose="020B0609020204030204" pitchFamily="49" charset="0"/>
              </a:rPr>
              <a:t>.Add(9, 13);</a:t>
            </a:r>
          </a:p>
        </p:txBody>
      </p:sp>
      <p:sp>
        <p:nvSpPr>
          <p:cNvPr id="3" name="Rektangulær billedforklaring 2"/>
          <p:cNvSpPr/>
          <p:nvPr/>
        </p:nvSpPr>
        <p:spPr>
          <a:xfrm>
            <a:off x="5317334" y="3458500"/>
            <a:ext cx="3318665" cy="1221873"/>
          </a:xfrm>
          <a:prstGeom prst="wedgeRectCallout">
            <a:avLst>
              <a:gd name="adj1" fmla="val -49543"/>
              <a:gd name="adj2" fmla="val -138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/>
              <a:t>Class name, NOT name of variable!</a:t>
            </a:r>
          </a:p>
        </p:txBody>
      </p:sp>
    </p:spTree>
    <p:extLst>
      <p:ext uri="{BB962C8B-B14F-4D97-AF65-F5344CB8AC3E}">
        <p14:creationId xmlns:p14="http://schemas.microsoft.com/office/powerpoint/2010/main" val="148415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00096" y="685892"/>
            <a:ext cx="10214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2800" b="1">
                <a:latin typeface="Consolas" panose="020B0609020204030204" pitchFamily="49" charset="0"/>
              </a:rPr>
              <a:t>_price;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static int </a:t>
            </a:r>
            <a:r>
              <a:rPr lang="da-DK" sz="2800" b="1">
                <a:latin typeface="Consolas" panose="020B0609020204030204" pitchFamily="49" charset="0"/>
              </a:rPr>
              <a:t>_noOfCarsCreated;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3274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013691" y="162228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_licensePlate</a:t>
            </a:r>
          </a:p>
          <a:p>
            <a:r>
              <a:rPr lang="da-DK" sz="2800"/>
              <a:t>_price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718169" y="452788"/>
            <a:ext cx="492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latin typeface="Consolas" panose="020B0609020204030204" pitchFamily="49" charset="0"/>
              </a:rPr>
              <a:t>_noOfCarsCreated</a:t>
            </a:r>
          </a:p>
        </p:txBody>
      </p:sp>
      <p:sp>
        <p:nvSpPr>
          <p:cNvPr id="6" name="Sky 5"/>
          <p:cNvSpPr/>
          <p:nvPr/>
        </p:nvSpPr>
        <p:spPr>
          <a:xfrm>
            <a:off x="7984111" y="3150677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_licensePlate</a:t>
            </a:r>
          </a:p>
          <a:p>
            <a:r>
              <a:rPr lang="da-DK" sz="2800"/>
              <a:t>_price</a:t>
            </a:r>
          </a:p>
        </p:txBody>
      </p:sp>
      <p:sp>
        <p:nvSpPr>
          <p:cNvPr id="7" name="Sky 6"/>
          <p:cNvSpPr/>
          <p:nvPr/>
        </p:nvSpPr>
        <p:spPr>
          <a:xfrm>
            <a:off x="718169" y="380479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_licensePlate</a:t>
            </a:r>
          </a:p>
          <a:p>
            <a:r>
              <a:rPr lang="da-DK" sz="2800"/>
              <a:t>_price</a:t>
            </a:r>
          </a:p>
        </p:txBody>
      </p:sp>
    </p:spTree>
    <p:extLst>
      <p:ext uri="{BB962C8B-B14F-4D97-AF65-F5344CB8AC3E}">
        <p14:creationId xmlns:p14="http://schemas.microsoft.com/office/powerpoint/2010/main" val="400634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latin typeface="Consolas" panose="020B0609020204030204" pitchFamily="49" charset="0"/>
              </a:rPr>
              <a:t>Car(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licensePlate,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_licensePlate = licensePlate;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_brand = brand;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_noOfCarsCreated = _noOfCarsCreated + 1;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2962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/>
          <p:cNvSpPr txBox="1"/>
          <p:nvPr/>
        </p:nvSpPr>
        <p:spPr>
          <a:xfrm>
            <a:off x="718169" y="452788"/>
            <a:ext cx="606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latin typeface="Consolas" panose="020B0609020204030204" pitchFamily="49" charset="0"/>
              </a:rPr>
              <a:t>_noOfCarsCreated = 0</a:t>
            </a:r>
          </a:p>
        </p:txBody>
      </p:sp>
    </p:spTree>
    <p:extLst>
      <p:ext uri="{BB962C8B-B14F-4D97-AF65-F5344CB8AC3E}">
        <p14:creationId xmlns:p14="http://schemas.microsoft.com/office/powerpoint/2010/main" val="3447998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/>
          <p:cNvSpPr txBox="1"/>
          <p:nvPr/>
        </p:nvSpPr>
        <p:spPr>
          <a:xfrm>
            <a:off x="718169" y="452788"/>
            <a:ext cx="606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latin typeface="Consolas" panose="020B0609020204030204" pitchFamily="49" charset="0"/>
              </a:rPr>
              <a:t>_noOfCarsCreated = 1</a:t>
            </a:r>
          </a:p>
        </p:txBody>
      </p:sp>
      <p:sp>
        <p:nvSpPr>
          <p:cNvPr id="7" name="Sky 6"/>
          <p:cNvSpPr/>
          <p:nvPr/>
        </p:nvSpPr>
        <p:spPr>
          <a:xfrm>
            <a:off x="718169" y="380479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_licensePlate</a:t>
            </a:r>
          </a:p>
          <a:p>
            <a:r>
              <a:rPr lang="da-DK" sz="2800"/>
              <a:t>_price</a:t>
            </a:r>
          </a:p>
        </p:txBody>
      </p:sp>
    </p:spTree>
    <p:extLst>
      <p:ext uri="{BB962C8B-B14F-4D97-AF65-F5344CB8AC3E}">
        <p14:creationId xmlns:p14="http://schemas.microsoft.com/office/powerpoint/2010/main" val="372477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013691" y="162228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_licensePlate</a:t>
            </a:r>
          </a:p>
          <a:p>
            <a:r>
              <a:rPr lang="da-DK" sz="2800"/>
              <a:t>_price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718169" y="452788"/>
            <a:ext cx="606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latin typeface="Consolas" panose="020B0609020204030204" pitchFamily="49" charset="0"/>
              </a:rPr>
              <a:t>_noOfCarsCreated = 2</a:t>
            </a:r>
          </a:p>
        </p:txBody>
      </p:sp>
      <p:sp>
        <p:nvSpPr>
          <p:cNvPr id="7" name="Sky 6"/>
          <p:cNvSpPr/>
          <p:nvPr/>
        </p:nvSpPr>
        <p:spPr>
          <a:xfrm>
            <a:off x="718169" y="380479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_licensePlate</a:t>
            </a:r>
          </a:p>
          <a:p>
            <a:r>
              <a:rPr lang="da-DK" sz="2800"/>
              <a:t>_price</a:t>
            </a:r>
          </a:p>
        </p:txBody>
      </p:sp>
    </p:spTree>
    <p:extLst>
      <p:ext uri="{BB962C8B-B14F-4D97-AF65-F5344CB8AC3E}">
        <p14:creationId xmlns:p14="http://schemas.microsoft.com/office/powerpoint/2010/main" val="36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013691" y="162228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_licensePlate</a:t>
            </a:r>
          </a:p>
          <a:p>
            <a:r>
              <a:rPr lang="da-DK" sz="2800"/>
              <a:t>_price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718169" y="452788"/>
            <a:ext cx="606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latin typeface="Consolas" panose="020B0609020204030204" pitchFamily="49" charset="0"/>
              </a:rPr>
              <a:t>_noOfCarsCreated = 3</a:t>
            </a:r>
          </a:p>
        </p:txBody>
      </p:sp>
      <p:sp>
        <p:nvSpPr>
          <p:cNvPr id="6" name="Sky 5"/>
          <p:cNvSpPr/>
          <p:nvPr/>
        </p:nvSpPr>
        <p:spPr>
          <a:xfrm>
            <a:off x="7984111" y="3150677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_licensePlate</a:t>
            </a:r>
          </a:p>
          <a:p>
            <a:r>
              <a:rPr lang="da-DK" sz="2800"/>
              <a:t>_price</a:t>
            </a:r>
          </a:p>
        </p:txBody>
      </p:sp>
      <p:sp>
        <p:nvSpPr>
          <p:cNvPr id="7" name="Sky 6"/>
          <p:cNvSpPr/>
          <p:nvPr/>
        </p:nvSpPr>
        <p:spPr>
          <a:xfrm>
            <a:off x="718169" y="380479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_licensePlate</a:t>
            </a:r>
          </a:p>
          <a:p>
            <a:r>
              <a:rPr lang="da-DK" sz="2800"/>
              <a:t>_price</a:t>
            </a:r>
          </a:p>
        </p:txBody>
      </p:sp>
    </p:spTree>
    <p:extLst>
      <p:ext uri="{BB962C8B-B14F-4D97-AF65-F5344CB8AC3E}">
        <p14:creationId xmlns:p14="http://schemas.microsoft.com/office/powerpoint/2010/main" val="95426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static int</a:t>
            </a:r>
            <a:r>
              <a:rPr lang="da-DK" sz="2800" b="1">
                <a:latin typeface="Consolas" panose="020B0609020204030204" pitchFamily="49" charset="0"/>
              </a:rPr>
              <a:t> NoOfCarsCreated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2800" b="1">
                <a:latin typeface="Consolas" panose="020B0609020204030204" pitchFamily="49" charset="0"/>
              </a:rPr>
              <a:t>{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en-US" sz="2800" b="1">
                <a:latin typeface="Consolas" panose="020B0609020204030204" pitchFamily="49" charset="0"/>
              </a:rPr>
              <a:t>_noOfCarsCreated;</a:t>
            </a:r>
            <a:r>
              <a:rPr lang="da-DK" sz="2800" b="1">
                <a:latin typeface="Consolas" panose="020B0609020204030204" pitchFamily="49" charset="0"/>
              </a:rPr>
              <a:t> }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1519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00096" y="685892"/>
            <a:ext cx="10214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2800" b="1">
                <a:latin typeface="Consolas" panose="020B0609020204030204" pitchFamily="49" charset="0"/>
              </a:rPr>
              <a:t>_price;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static int </a:t>
            </a:r>
            <a:r>
              <a:rPr lang="da-DK" sz="2800" b="1">
                <a:latin typeface="Consolas" panose="020B0609020204030204" pitchFamily="49" charset="0"/>
              </a:rPr>
              <a:t>_noOfCarsCreated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 = 0</a:t>
            </a:r>
            <a:r>
              <a:rPr lang="da-DK" sz="2800" b="1">
                <a:latin typeface="Consolas" panose="020B0609020204030204" pitchFamily="49" charset="0"/>
              </a:rPr>
              <a:t>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458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2081642" y="1513886"/>
            <a:ext cx="8278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>
                <a:latin typeface="Consolas" panose="020B0609020204030204" pitchFamily="49" charset="0"/>
              </a:rPr>
              <a:t> c = </a:t>
            </a: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>
                <a:latin typeface="Consolas" panose="020B0609020204030204" pitchFamily="49" charset="0"/>
              </a:rPr>
              <a:t>(…);</a:t>
            </a:r>
          </a:p>
        </p:txBody>
      </p:sp>
    </p:spTree>
    <p:extLst>
      <p:ext uri="{BB962C8B-B14F-4D97-AF65-F5344CB8AC3E}">
        <p14:creationId xmlns:p14="http://schemas.microsoft.com/office/powerpoint/2010/main" val="9328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static </a:t>
            </a:r>
            <a:r>
              <a:rPr lang="da-DK" sz="2800" b="1">
                <a:latin typeface="Consolas" panose="020B0609020204030204" pitchFamily="49" charset="0"/>
              </a:rPr>
              <a:t>Car()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_noOfCarsCreated = 0;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98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00096" y="685892"/>
            <a:ext cx="102149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 dirty="0">
                <a:latin typeface="Consolas" panose="020B0609020204030204" pitchFamily="49" charset="0"/>
              </a:rPr>
              <a:t> </a:t>
            </a:r>
            <a:r>
              <a:rPr lang="da-DK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CardDeck</a:t>
            </a:r>
            <a:endParaRPr lang="da-DK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dirty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dirty="0">
                <a:latin typeface="Consolas" panose="020B0609020204030204" pitchFamily="49" charset="0"/>
              </a:rPr>
              <a:t>    </a:t>
            </a:r>
            <a:r>
              <a:rPr lang="da-DK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Constants </a:t>
            </a:r>
            <a:r>
              <a:rPr lang="da-DK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are</a:t>
            </a:r>
            <a:r>
              <a:rPr lang="da-DK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by definition </a:t>
            </a:r>
            <a:r>
              <a:rPr lang="da-DK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endParaRPr lang="da-DK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dirty="0">
                <a:latin typeface="Consolas" panose="020B0609020204030204" pitchFamily="49" charset="0"/>
              </a:rPr>
              <a:t>    </a:t>
            </a:r>
            <a:r>
              <a:rPr lang="da-DK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da-DK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da-DK" sz="2800" b="1" dirty="0" err="1">
                <a:latin typeface="Consolas" panose="020B0609020204030204" pitchFamily="49" charset="0"/>
              </a:rPr>
              <a:t>CardsInDeck</a:t>
            </a:r>
            <a:r>
              <a:rPr lang="da-DK" sz="2800" b="1" dirty="0">
                <a:latin typeface="Consolas" panose="020B0609020204030204" pitchFamily="49" charset="0"/>
              </a:rPr>
              <a:t> = 52;</a:t>
            </a:r>
          </a:p>
          <a:p>
            <a:endParaRPr lang="da-DK" sz="2800" b="1" dirty="0">
              <a:latin typeface="Consolas" panose="020B0609020204030204" pitchFamily="49" charset="0"/>
            </a:endParaRPr>
          </a:p>
          <a:p>
            <a:r>
              <a:rPr lang="da-DK" sz="2800" b="1" dirty="0">
                <a:latin typeface="Consolas" panose="020B0609020204030204" pitchFamily="49" charset="0"/>
              </a:rPr>
              <a:t>    …</a:t>
            </a:r>
          </a:p>
          <a:p>
            <a:r>
              <a:rPr lang="da-DK" sz="2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2504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Static summary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5941906" cy="4351338"/>
          </a:xfrm>
        </p:spPr>
        <p:txBody>
          <a:bodyPr/>
          <a:lstStyle/>
          <a:p>
            <a:r>
              <a:rPr lang="da-DK"/>
              <a:t>A </a:t>
            </a:r>
            <a:r>
              <a:rPr lang="da-DK" u="sng"/>
              <a:t>static</a:t>
            </a:r>
            <a:r>
              <a:rPr lang="da-DK"/>
              <a:t> element in a class definition: an element which is not part of – or depends on – the state of individual objects</a:t>
            </a:r>
          </a:p>
          <a:p>
            <a:r>
              <a:rPr lang="da-DK"/>
              <a:t>All elements in a class definition can be declared as static</a:t>
            </a:r>
          </a:p>
          <a:p>
            <a:r>
              <a:rPr lang="da-DK"/>
              <a:t>Classes can contain a mix of static and non-static elements </a:t>
            </a:r>
          </a:p>
          <a:p>
            <a:r>
              <a:rPr lang="da-DK"/>
              <a:t>Constants are by definition static</a:t>
            </a:r>
          </a:p>
        </p:txBody>
      </p:sp>
      <p:pic>
        <p:nvPicPr>
          <p:cNvPr id="1026" name="Picture 2" descr="Billedresultat for 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293" y="0"/>
            <a:ext cx="43417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97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5373258" y="2847883"/>
            <a:ext cx="4455898" cy="29870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object (Car)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3361105" y="3925904"/>
            <a:ext cx="150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0" b="1">
                <a:latin typeface="Consolas" panose="020B0609020204030204" pitchFamily="49" charset="0"/>
              </a:rPr>
              <a:t>c =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2081642" y="1513886"/>
            <a:ext cx="8278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>
                <a:latin typeface="Consolas" panose="020B0609020204030204" pitchFamily="49" charset="0"/>
              </a:rPr>
              <a:t> c = </a:t>
            </a: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>
                <a:latin typeface="Consolas" panose="020B0609020204030204" pitchFamily="49" charset="0"/>
              </a:rPr>
              <a:t>(…);</a:t>
            </a:r>
          </a:p>
        </p:txBody>
      </p:sp>
    </p:spTree>
    <p:extLst>
      <p:ext uri="{BB962C8B-B14F-4D97-AF65-F5344CB8AC3E}">
        <p14:creationId xmlns:p14="http://schemas.microsoft.com/office/powerpoint/2010/main" val="409128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182131" y="808529"/>
            <a:ext cx="6255263" cy="42447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4800"/>
              <a:t>”AX 23 429”</a:t>
            </a:r>
          </a:p>
          <a:p>
            <a:r>
              <a:rPr lang="da-DK" sz="4800"/>
              <a:t>65000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2145916" y="2554304"/>
            <a:ext cx="150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0" b="1">
                <a:latin typeface="Consolas" panose="020B0609020204030204" pitchFamily="49" charset="0"/>
              </a:rPr>
              <a:t>c =</a:t>
            </a:r>
          </a:p>
        </p:txBody>
      </p:sp>
    </p:spTree>
    <p:extLst>
      <p:ext uri="{BB962C8B-B14F-4D97-AF65-F5344CB8AC3E}">
        <p14:creationId xmlns:p14="http://schemas.microsoft.com/office/powerpoint/2010/main" val="120847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5373258" y="2847883"/>
            <a:ext cx="4455898" cy="29870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object (Math)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3361105" y="3925904"/>
            <a:ext cx="150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0" b="1">
                <a:latin typeface="Consolas" panose="020B0609020204030204" pitchFamily="49" charset="0"/>
              </a:rPr>
              <a:t>m =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2081642" y="1513886"/>
            <a:ext cx="9124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da-DK" sz="6000" b="1">
                <a:latin typeface="Consolas" panose="020B0609020204030204" pitchFamily="49" charset="0"/>
              </a:rPr>
              <a:t> m = </a:t>
            </a: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da-DK" sz="6000" b="1">
                <a:latin typeface="Consolas" panose="020B0609020204030204" pitchFamily="49" charset="0"/>
              </a:rPr>
              <a:t>(…);</a:t>
            </a:r>
          </a:p>
        </p:txBody>
      </p:sp>
    </p:spTree>
    <p:extLst>
      <p:ext uri="{BB962C8B-B14F-4D97-AF65-F5344CB8AC3E}">
        <p14:creationId xmlns:p14="http://schemas.microsoft.com/office/powerpoint/2010/main" val="421762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62525" y="666330"/>
            <a:ext cx="105453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2800" b="1">
                <a:latin typeface="Consolas" panose="020B0609020204030204" pitchFamily="49" charset="0"/>
              </a:rPr>
              <a:t> Add(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a,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b) 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2800" b="1">
                <a:latin typeface="Consolas" panose="020B0609020204030204" pitchFamily="49" charset="0"/>
              </a:rPr>
              <a:t> Subtract(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a,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b) 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2800" b="1">
                <a:latin typeface="Consolas" panose="020B0609020204030204" pitchFamily="49" charset="0"/>
              </a:rPr>
              <a:t> Multiply(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a,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b) 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bool</a:t>
            </a:r>
            <a:r>
              <a:rPr lang="da-DK" sz="2800" b="1">
                <a:latin typeface="Consolas" panose="020B0609020204030204" pitchFamily="49" charset="0"/>
              </a:rPr>
              <a:t> IsPrime(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a) 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48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182131" y="808529"/>
            <a:ext cx="6255263" cy="42447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/>
              <a:t>???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2145916" y="2554304"/>
            <a:ext cx="150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0" b="1">
                <a:latin typeface="Consolas" panose="020B0609020204030204" pitchFamily="49" charset="0"/>
              </a:rPr>
              <a:t>m =</a:t>
            </a:r>
          </a:p>
        </p:txBody>
      </p:sp>
    </p:spTree>
    <p:extLst>
      <p:ext uri="{BB962C8B-B14F-4D97-AF65-F5344CB8AC3E}">
        <p14:creationId xmlns:p14="http://schemas.microsoft.com/office/powerpoint/2010/main" val="97926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182131" y="808529"/>
            <a:ext cx="6255263" cy="42447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600"/>
          </a:p>
        </p:txBody>
      </p:sp>
      <p:sp>
        <p:nvSpPr>
          <p:cNvPr id="5" name="Tekstfelt 4"/>
          <p:cNvSpPr txBox="1"/>
          <p:nvPr/>
        </p:nvSpPr>
        <p:spPr>
          <a:xfrm>
            <a:off x="2145916" y="2554304"/>
            <a:ext cx="150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0" b="1">
                <a:latin typeface="Consolas" panose="020B0609020204030204" pitchFamily="49" charset="0"/>
              </a:rPr>
              <a:t>m =</a:t>
            </a:r>
          </a:p>
        </p:txBody>
      </p:sp>
      <p:sp>
        <p:nvSpPr>
          <p:cNvPr id="6" name="Forbudstavle 5"/>
          <p:cNvSpPr>
            <a:spLocks noChangeAspect="1"/>
          </p:cNvSpPr>
          <p:nvPr/>
        </p:nvSpPr>
        <p:spPr>
          <a:xfrm>
            <a:off x="5587830" y="976971"/>
            <a:ext cx="3600000" cy="36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67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62525" y="666330"/>
            <a:ext cx="105453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da-DK" sz="2800" b="1">
                <a:latin typeface="Consolas" panose="020B0609020204030204" pitchFamily="49" charset="0"/>
              </a:rPr>
              <a:t> Add(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a,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b) 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static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Subtract(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a,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b) 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static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Multiply(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a,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b) 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static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2800" b="1">
                <a:latin typeface="Consolas" panose="020B0609020204030204" pitchFamily="49" charset="0"/>
              </a:rPr>
              <a:t> IsPrime(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a) 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029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422</Words>
  <Application>Microsoft Office PowerPoint</Application>
  <PresentationFormat>Widescreen</PresentationFormat>
  <Paragraphs>99</Paragraphs>
  <Slides>22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Office-tema</vt:lpstr>
      <vt:lpstr>Static  (no object needed)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Static summary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97</cp:revision>
  <dcterms:created xsi:type="dcterms:W3CDTF">2017-09-05T14:00:27Z</dcterms:created>
  <dcterms:modified xsi:type="dcterms:W3CDTF">2022-08-11T10:39:35Z</dcterms:modified>
</cp:coreProperties>
</file>