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1109" y="1731529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</a:t>
            </a:r>
            <a:r>
              <a:rPr lang="da-DK" sz="5300" dirty="0" err="1"/>
              <a:t>fundamentals</a:t>
            </a:r>
            <a:r>
              <a:rPr lang="da-DK" sz="5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>
                <a:latin typeface="Consolas" panose="020B0609020204030204" pitchFamily="49" charset="0"/>
              </a:rPr>
              <a:t>_age;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Age {…}</a:t>
            </a: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bool </a:t>
            </a:r>
            <a:r>
              <a:rPr lang="da-DK" sz="3600" b="1">
                <a:latin typeface="Consolas" panose="020B0609020204030204" pitchFamily="49" charset="0"/>
              </a:rPr>
              <a:t>_canHunt;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3600" b="1">
                <a:latin typeface="Consolas" panose="020B0609020204030204" pitchFamily="49" charset="0"/>
              </a:rPr>
              <a:t> CanHunt {…}</a:t>
            </a: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(…);</a:t>
            </a:r>
          </a:p>
          <a:p>
            <a:endParaRPr lang="en-US" sz="3600" b="1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.WriteLine(myDog.CanHunt);</a:t>
            </a:r>
          </a:p>
          <a:p>
            <a:endParaRPr lang="en-US" sz="3600" b="1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private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public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protected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{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age)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{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}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>
                <a:latin typeface="Consolas" panose="020B0609020204030204" pitchFamily="49" charset="0"/>
              </a:rPr>
              <a:t> age,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     :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  <a:r>
              <a:rPr lang="da-DK" sz="2400"/>
              <a:t> </a:t>
            </a:r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/>
              <a:t>Inheritance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</a:rPr>
              <a:t>(superclass)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>
                <a:solidFill>
                  <a:srgbClr val="0070C0"/>
                </a:solidFill>
              </a:rPr>
              <a:t>(subclass)</a:t>
            </a: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Cat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_canHunt;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_purrDB;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Cat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pPr algn="ctr"/>
            <a:r>
              <a:rPr lang="da-DK" sz="360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_purrDB;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253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Inheritance (fundamentals)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107</cp:revision>
  <dcterms:created xsi:type="dcterms:W3CDTF">2017-09-05T14:00:27Z</dcterms:created>
  <dcterms:modified xsi:type="dcterms:W3CDTF">2022-08-12T10:24:43Z</dcterms:modified>
</cp:coreProperties>
</file>