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4" r:id="rId3"/>
    <p:sldId id="415" r:id="rId4"/>
    <p:sldId id="417" r:id="rId5"/>
    <p:sldId id="416" r:id="rId6"/>
    <p:sldId id="418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12-08-2022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75085" y="1910433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Inheritance</a:t>
            </a:r>
            <a:br>
              <a:rPr lang="da-DK" sz="9600"/>
            </a:br>
            <a:r>
              <a:rPr lang="da-DK" sz="5300"/>
              <a:t>(interfaces)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bool </a:t>
            </a:r>
            <a:r>
              <a:rPr lang="da-DK" sz="2400" b="1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5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>
                <a:latin typeface="Consolas" panose="020B0609020204030204" pitchFamily="49" charset="0"/>
              </a:rPr>
              <a:t>: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51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a.Sound();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Vov</a:t>
            </a:r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</p:spTree>
    <p:extLst>
      <p:ext uri="{BB962C8B-B14F-4D97-AF65-F5344CB8AC3E}">
        <p14:creationId xmlns:p14="http://schemas.microsoft.com/office/powerpoint/2010/main" val="322389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ISaveable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80323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154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Inheritance (interfaces)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107</cp:revision>
  <dcterms:created xsi:type="dcterms:W3CDTF">2017-09-05T14:00:27Z</dcterms:created>
  <dcterms:modified xsi:type="dcterms:W3CDTF">2022-08-12T10:28:07Z</dcterms:modified>
</cp:coreProperties>
</file>