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4AD3-5047-48D7-BA3F-E309228B12A1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B95C-403F-4AF8-871F-29A7183EFE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801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4AD3-5047-48D7-BA3F-E309228B12A1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B95C-403F-4AF8-871F-29A7183EFE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568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4AD3-5047-48D7-BA3F-E309228B12A1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B95C-403F-4AF8-871F-29A7183EFE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877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4AD3-5047-48D7-BA3F-E309228B12A1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B95C-403F-4AF8-871F-29A7183EFE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320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4AD3-5047-48D7-BA3F-E309228B12A1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B95C-403F-4AF8-871F-29A7183EFE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543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4AD3-5047-48D7-BA3F-E309228B12A1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B95C-403F-4AF8-871F-29A7183EFE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647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4AD3-5047-48D7-BA3F-E309228B12A1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B95C-403F-4AF8-871F-29A7183EFE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00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4AD3-5047-48D7-BA3F-E309228B12A1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B95C-403F-4AF8-871F-29A7183EFE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42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4AD3-5047-48D7-BA3F-E309228B12A1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B95C-403F-4AF8-871F-29A7183EFE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93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4AD3-5047-48D7-BA3F-E309228B12A1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B95C-403F-4AF8-871F-29A7183EFE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931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4AD3-5047-48D7-BA3F-E309228B12A1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B95C-403F-4AF8-871F-29A7183EFE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102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94AD3-5047-48D7-BA3F-E309228B12A1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CB95C-403F-4AF8-871F-29A7183EFE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55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31074" y="274320"/>
            <a:ext cx="11482252" cy="6583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6000"/>
              <a:t>All types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971004" y="2194560"/>
            <a:ext cx="10040983" cy="43847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/>
              <a:t>Class types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1173479" y="3437708"/>
            <a:ext cx="6868888" cy="291737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/>
              <a:t>Animal types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2111826" y="4808218"/>
            <a:ext cx="1194082" cy="94781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/>
              <a:t>Cat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3728104" y="4808218"/>
            <a:ext cx="1400742" cy="945969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/>
              <a:t>Dog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8644764" y="3970101"/>
            <a:ext cx="1764826" cy="9174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/>
              <a:t>Circle</a:t>
            </a:r>
          </a:p>
        </p:txBody>
      </p:sp>
      <p:sp>
        <p:nvSpPr>
          <p:cNvPr id="11" name="Ellipse 10"/>
          <p:cNvSpPr/>
          <p:nvPr/>
        </p:nvSpPr>
        <p:spPr>
          <a:xfrm>
            <a:off x="7092461" y="2388412"/>
            <a:ext cx="2014695" cy="769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= null</a:t>
            </a:r>
          </a:p>
        </p:txBody>
      </p:sp>
      <p:sp>
        <p:nvSpPr>
          <p:cNvPr id="12" name="Ellipse 11"/>
          <p:cNvSpPr/>
          <p:nvPr/>
        </p:nvSpPr>
        <p:spPr>
          <a:xfrm>
            <a:off x="5860867" y="3796178"/>
            <a:ext cx="1855846" cy="714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Name</a:t>
            </a:r>
          </a:p>
        </p:txBody>
      </p:sp>
      <p:sp>
        <p:nvSpPr>
          <p:cNvPr id="2" name="Afrundet rektangel 6">
            <a:extLst>
              <a:ext uri="{FF2B5EF4-FFF2-40B4-BE49-F238E27FC236}">
                <a16:creationId xmlns:a16="http://schemas.microsoft.com/office/drawing/2014/main" id="{8A67444F-4625-EF58-5697-935740AE8A68}"/>
              </a:ext>
            </a:extLst>
          </p:cNvPr>
          <p:cNvSpPr/>
          <p:nvPr/>
        </p:nvSpPr>
        <p:spPr>
          <a:xfrm>
            <a:off x="4053581" y="456617"/>
            <a:ext cx="6868888" cy="149552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 dirty="0"/>
              <a:t>Simple types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899485" y="808559"/>
            <a:ext cx="1073835" cy="99646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 dirty="0"/>
              <a:t>int</a:t>
            </a:r>
          </a:p>
        </p:txBody>
      </p:sp>
      <p:sp>
        <p:nvSpPr>
          <p:cNvPr id="3" name="Afrundet rektangel 5">
            <a:extLst>
              <a:ext uri="{FF2B5EF4-FFF2-40B4-BE49-F238E27FC236}">
                <a16:creationId xmlns:a16="http://schemas.microsoft.com/office/drawing/2014/main" id="{0C766513-31AE-8CA6-7633-0BB277B0CF8E}"/>
              </a:ext>
            </a:extLst>
          </p:cNvPr>
          <p:cNvSpPr/>
          <p:nvPr/>
        </p:nvSpPr>
        <p:spPr>
          <a:xfrm>
            <a:off x="9276251" y="808559"/>
            <a:ext cx="1456325" cy="99646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 dirty="0" err="1"/>
              <a:t>bool</a:t>
            </a:r>
            <a:endParaRPr lang="da-DK" sz="4800" dirty="0"/>
          </a:p>
        </p:txBody>
      </p:sp>
    </p:spTree>
    <p:extLst>
      <p:ext uri="{BB962C8B-B14F-4D97-AF65-F5344CB8AC3E}">
        <p14:creationId xmlns:p14="http://schemas.microsoft.com/office/powerpoint/2010/main" val="250696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31074" y="274320"/>
            <a:ext cx="11482252" cy="6583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6000"/>
              <a:t>All types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971004" y="2194560"/>
            <a:ext cx="10040983" cy="43847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/>
              <a:t>Class types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1173479" y="3437708"/>
            <a:ext cx="6868888" cy="291737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/>
              <a:t>Class types</a:t>
            </a:r>
          </a:p>
        </p:txBody>
      </p:sp>
      <p:sp>
        <p:nvSpPr>
          <p:cNvPr id="13" name="Ellipse 12"/>
          <p:cNvSpPr/>
          <p:nvPr/>
        </p:nvSpPr>
        <p:spPr>
          <a:xfrm>
            <a:off x="4759569" y="4413738"/>
            <a:ext cx="2014695" cy="867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new()</a:t>
            </a:r>
          </a:p>
        </p:txBody>
      </p:sp>
    </p:spTree>
    <p:extLst>
      <p:ext uri="{BB962C8B-B14F-4D97-AF65-F5344CB8AC3E}">
        <p14:creationId xmlns:p14="http://schemas.microsoft.com/office/powerpoint/2010/main" val="188409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24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5</cp:revision>
  <dcterms:created xsi:type="dcterms:W3CDTF">2018-09-13T07:37:12Z</dcterms:created>
  <dcterms:modified xsi:type="dcterms:W3CDTF">2022-08-12T10:34:38Z</dcterms:modified>
</cp:coreProperties>
</file>