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25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960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h1 = 12.5;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r1 = 8.2;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h2 = 7.0;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r2 = 17.3;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v1 = CylinderVolume(h1, r1);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v2 = CylinderVolume(h2, r2);</a:t>
            </a:r>
          </a:p>
        </p:txBody>
      </p:sp>
    </p:spTree>
    <p:extLst>
      <p:ext uri="{BB962C8B-B14F-4D97-AF65-F5344CB8AC3E}">
        <p14:creationId xmlns:p14="http://schemas.microsoft.com/office/powerpoint/2010/main" val="224910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600" b="1">
              <a:latin typeface="Consolas" panose="020B0609020204030204" pitchFamily="49" charset="0"/>
            </a:endParaRP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3600" b="1">
                <a:latin typeface="Consolas" panose="020B0609020204030204" pitchFamily="49" charset="0"/>
              </a:rPr>
              <a:t> v1 = CylinderVolume(12.5, 8.2);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3600" b="1">
                <a:latin typeface="Consolas" panose="020B0609020204030204" pitchFamily="49" charset="0"/>
              </a:rPr>
              <a:t> v2 = CylinderVolume(7.0, 17.3);</a:t>
            </a:r>
          </a:p>
        </p:txBody>
      </p:sp>
    </p:spTree>
    <p:extLst>
      <p:ext uri="{BB962C8B-B14F-4D97-AF65-F5344CB8AC3E}">
        <p14:creationId xmlns:p14="http://schemas.microsoft.com/office/powerpoint/2010/main" val="4263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cylinder volume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968291"/>
            <a:ext cx="9245730" cy="44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2499" y="577516"/>
            <a:ext cx="10158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 = 12.5;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 = 8.2;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 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>
                <a:latin typeface="Consolas" panose="020B0609020204030204" pitchFamily="49" charset="0"/>
              </a:rPr>
              <a:t>.PI * r * r * h;</a:t>
            </a:r>
          </a:p>
          <a:p>
            <a:endParaRPr lang="da-DK" sz="4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h1 = 12.5;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r1 = 8.2;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h2 = 7.0;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r2 = 17.3;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v1 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>
                <a:latin typeface="Consolas" panose="020B0609020204030204" pitchFamily="49" charset="0"/>
              </a:rPr>
              <a:t>.PI * r1 * r1 * h1;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v2 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>
                <a:latin typeface="Consolas" panose="020B0609020204030204" pitchFamily="49" charset="0"/>
              </a:rPr>
              <a:t>.PI * r2 * r2 * h2;</a:t>
            </a:r>
          </a:p>
        </p:txBody>
      </p:sp>
    </p:spTree>
    <p:extLst>
      <p:ext uri="{BB962C8B-B14F-4D97-AF65-F5344CB8AC3E}">
        <p14:creationId xmlns:p14="http://schemas.microsoft.com/office/powerpoint/2010/main" val="37281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705725" y="565484"/>
            <a:ext cx="5119437" cy="553452"/>
          </a:xfrm>
          <a:prstGeom prst="wedgeRectCallout">
            <a:avLst>
              <a:gd name="adj1" fmla="val -44101"/>
              <a:gd name="adj2" fmla="val 13878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Name </a:t>
            </a:r>
            <a:r>
              <a:rPr lang="da-DK" sz="2400">
                <a:solidFill>
                  <a:schemeClr val="tx1"/>
                </a:solidFill>
              </a:rPr>
              <a:t>(chosen by you)</a:t>
            </a:r>
          </a:p>
        </p:txBody>
      </p:sp>
    </p:spTree>
    <p:extLst>
      <p:ext uri="{BB962C8B-B14F-4D97-AF65-F5344CB8AC3E}">
        <p14:creationId xmlns:p14="http://schemas.microsoft.com/office/powerpoint/2010/main" val="25839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705725" y="565484"/>
            <a:ext cx="5119437" cy="553452"/>
          </a:xfrm>
          <a:prstGeom prst="wedgeRectCallout">
            <a:avLst>
              <a:gd name="adj1" fmla="val 32280"/>
              <a:gd name="adj2" fmla="val 15183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Parameters </a:t>
            </a:r>
            <a:r>
              <a:rPr lang="da-DK" sz="2400">
                <a:solidFill>
                  <a:schemeClr val="tx1"/>
                </a:solidFill>
              </a:rPr>
              <a:t>(type name, type name)</a:t>
            </a:r>
          </a:p>
        </p:txBody>
      </p:sp>
    </p:spTree>
    <p:extLst>
      <p:ext uri="{BB962C8B-B14F-4D97-AF65-F5344CB8AC3E}">
        <p14:creationId xmlns:p14="http://schemas.microsoft.com/office/powerpoint/2010/main" val="4151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9531836" y="3669582"/>
            <a:ext cx="1134840" cy="553452"/>
          </a:xfrm>
          <a:prstGeom prst="wedgeRectCallout">
            <a:avLst>
              <a:gd name="adj1" fmla="val -99113"/>
              <a:gd name="adj2" fmla="val -18335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Logic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 dirty="0">
              <a:latin typeface="Consolas" panose="020B0609020204030204" pitchFamily="49" charset="0"/>
            </a:endParaRPr>
          </a:p>
          <a:p>
            <a:endParaRPr lang="fr-FR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dirty="0">
                <a:latin typeface="Consolas" panose="020B0609020204030204" pitchFamily="49" charset="0"/>
              </a:rPr>
              <a:t> CylinderVolume(</a:t>
            </a:r>
            <a:r>
              <a:rPr lang="fr-F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dirty="0">
                <a:latin typeface="Consolas" panose="020B0609020204030204" pitchFamily="49" charset="0"/>
              </a:rPr>
              <a:t> h, </a:t>
            </a:r>
            <a:r>
              <a:rPr lang="fr-F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dirty="0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{</a:t>
            </a:r>
          </a:p>
          <a:p>
            <a:r>
              <a:rPr lang="pt-BR" sz="3200" b="1" dirty="0">
                <a:latin typeface="Consolas" panose="020B0609020204030204" pitchFamily="49" charset="0"/>
              </a:rPr>
              <a:t>	</a:t>
            </a:r>
            <a:r>
              <a:rPr lang="pt-B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 dirty="0">
                <a:latin typeface="Consolas" panose="020B0609020204030204" pitchFamily="49" charset="0"/>
              </a:rPr>
              <a:t> v =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 dirty="0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	</a:t>
            </a:r>
            <a:r>
              <a:rPr lang="da-DK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 dirty="0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747837" y="4547936"/>
            <a:ext cx="2290009" cy="553452"/>
          </a:xfrm>
          <a:prstGeom prst="wedgeRectCallout">
            <a:avLst>
              <a:gd name="adj1" fmla="val -54104"/>
              <a:gd name="adj2" fmla="val -23374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Return value</a:t>
            </a:r>
            <a:endParaRPr lang="da-DK" sz="2400">
              <a:solidFill>
                <a:schemeClr val="tx1"/>
              </a:solidFill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2546684" y="477251"/>
            <a:ext cx="2290009" cy="553452"/>
          </a:xfrm>
          <a:prstGeom prst="wedgeRectCallout">
            <a:avLst>
              <a:gd name="adj1" fmla="val -81529"/>
              <a:gd name="adj2" fmla="val 1659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Return type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290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Office-tema</vt:lpstr>
      <vt:lpstr>Functions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31</cp:revision>
  <dcterms:created xsi:type="dcterms:W3CDTF">2017-09-05T14:00:27Z</dcterms:created>
  <dcterms:modified xsi:type="dcterms:W3CDTF">2022-08-11T09:33:25Z</dcterms:modified>
</cp:coreProperties>
</file>