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8" r:id="rId32"/>
    <p:sldId id="339" r:id="rId33"/>
    <p:sldId id="340" r:id="rId34"/>
    <p:sldId id="336" r:id="rId35"/>
    <p:sldId id="337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76506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dirty="0" err="1"/>
              <a:t>Conditional</a:t>
            </a:r>
            <a:r>
              <a:rPr lang="da-DK" sz="9600" dirty="0"/>
              <a:t> statements 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4" name="Vinklet forbindelse 43"/>
          <p:cNvCxnSpPr>
            <a:cxnSpLocks/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(age &lt; 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= 45;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  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  }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8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discount;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(noOfItems &lt; 10)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10;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83576" y="2263038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083576" y="3980492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4308981" y="578720"/>
            <a:ext cx="727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discount = (noOfItems &lt; 10) ? 0 : 10;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05839" y="12103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800580" y="121033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e 20"/>
          <p:cNvSpPr/>
          <p:nvPr/>
        </p:nvSpPr>
        <p:spPr>
          <a:xfrm>
            <a:off x="8195600" y="1210331"/>
            <a:ext cx="54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947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14: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15;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21: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50;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452</Words>
  <Application>Microsoft Office PowerPoint</Application>
  <PresentationFormat>Widescreen</PresentationFormat>
  <Paragraphs>236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Conditional statements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47</cp:revision>
  <dcterms:created xsi:type="dcterms:W3CDTF">2017-09-05T14:00:27Z</dcterms:created>
  <dcterms:modified xsi:type="dcterms:W3CDTF">2022-08-11T09:56:16Z</dcterms:modified>
</cp:coreProperties>
</file>