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52" r:id="rId4"/>
    <p:sldId id="453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78021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dirty="0"/>
              <a:t>Dictionary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 s = 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 s = 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13" y="8478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ktangel 19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20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79" y="4244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73" y="831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1" y="424456"/>
            <a:ext cx="5718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(students.ContainsKey(cpr))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Student</a:t>
            </a:r>
            <a:r>
              <a:rPr lang="da-DK" sz="2400" b="1">
                <a:latin typeface="Consolas" panose="020B0609020204030204" pitchFamily="49" charset="0"/>
              </a:rPr>
              <a:t> s = students[cpr];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07" y="56145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400" b="1">
                <a:latin typeface="Consolas" panose="020B0609020204030204" pitchFamily="49" charset="0"/>
              </a:rPr>
              <a:t> s = students.ContainsKey(cpr) ? students[cpr] :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591" y="94160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students.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21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 string</a:t>
            </a:r>
            <a:r>
              <a:rPr lang="da-DK" sz="2800" b="1">
                <a:latin typeface="Consolas" panose="020B0609020204030204" pitchFamily="49" charset="0"/>
              </a:rPr>
              <a:t> _name;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private string</a:t>
            </a:r>
            <a:r>
              <a:rPr lang="da-DK" sz="2800" b="1">
                <a:latin typeface="Consolas" panose="020B0609020204030204" pitchFamily="49" charset="0"/>
              </a:rPr>
              <a:t> _cpr;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011494-2284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072291-0811</a:t>
            </a: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students.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8669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880395" y="409216"/>
            <a:ext cx="10670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foreach </a:t>
            </a:r>
            <a:r>
              <a:rPr lang="en-US" sz="3200" b="1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students.Values)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.WriteLine(s.Name);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 students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</p:spTree>
    <p:extLst>
      <p:ext uri="{BB962C8B-B14F-4D97-AF65-F5344CB8AC3E}">
        <p14:creationId xmlns:p14="http://schemas.microsoft.com/office/powerpoint/2010/main" val="119019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833703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>
                <a:latin typeface="Consolas" panose="020B0609020204030204" pitchFamily="49" charset="0"/>
              </a:rPr>
              <a:t> Lookup(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cpr)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da-DK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>
                <a:latin typeface="Consolas" panose="020B0609020204030204" pitchFamily="49" charset="0"/>
              </a:rPr>
              <a:t> s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>
                <a:latin typeface="Consolas" panose="020B0609020204030204" pitchFamily="49" charset="0"/>
              </a:rPr>
              <a:t> students)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>
                <a:latin typeface="Consolas" panose="020B0609020204030204" pitchFamily="49" charset="0"/>
              </a:rPr>
              <a:t> (s.CPR == cpr)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>
                <a:latin typeface="Consolas" panose="020B0609020204030204" pitchFamily="49" charset="0"/>
              </a:rPr>
              <a:t>s;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null</a:t>
            </a:r>
            <a:r>
              <a:rPr lang="da-DK" b="1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 students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0" name="Forbudstavle 9"/>
          <p:cNvSpPr/>
          <p:nvPr/>
        </p:nvSpPr>
        <p:spPr>
          <a:xfrm>
            <a:off x="8084510" y="1371036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br>
              <a:rPr lang="da-DK" sz="960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FF0000"/>
                </a:solidFill>
              </a:rPr>
              <a:t>K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0404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,</a:t>
            </a:r>
            <a:r>
              <a:rPr lang="da-DK" sz="9600" b="1">
                <a:solidFill>
                  <a:srgbClr val="0070C0"/>
                </a:solidFill>
              </a:rPr>
              <a:t>bool</a:t>
            </a:r>
            <a:r>
              <a:rPr lang="da-DK" sz="96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793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7200" b="1"/>
              <a:t>Dictionary&lt;</a:t>
            </a:r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,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da-DK" sz="72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(references to)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0980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662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Dictionary </vt:lpstr>
      <vt:lpstr>PowerPoint-præsentation</vt:lpstr>
      <vt:lpstr>PowerPoint-præsentation</vt:lpstr>
      <vt:lpstr>PowerPoint-præsentation</vt:lpstr>
      <vt:lpstr>PowerPoint-præsentation</vt:lpstr>
      <vt:lpstr>Dictionary&lt;K,V&gt; </vt:lpstr>
      <vt:lpstr>Dictionary&lt;K,V&gt; a dictionary between keys of type K, and values of type V</vt:lpstr>
      <vt:lpstr>Dictionary&lt;int,bool&gt; a dictionary between keys of type int, and values of type bool</vt:lpstr>
      <vt:lpstr>Dictionary&lt;string, Student&gt; a dictionary between keys of type string, and values of type (references to) Student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90</cp:revision>
  <dcterms:created xsi:type="dcterms:W3CDTF">2017-09-05T14:00:27Z</dcterms:created>
  <dcterms:modified xsi:type="dcterms:W3CDTF">2022-08-11T10:08:30Z</dcterms:modified>
</cp:coreProperties>
</file>