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74" r:id="rId4"/>
    <p:sldId id="476" r:id="rId5"/>
    <p:sldId id="477" r:id="rId6"/>
    <p:sldId id="478" r:id="rId7"/>
    <p:sldId id="480" r:id="rId8"/>
    <p:sldId id="479" r:id="rId9"/>
    <p:sldId id="481" r:id="rId10"/>
    <p:sldId id="482" r:id="rId11"/>
    <p:sldId id="453" r:id="rId12"/>
    <p:sldId id="484" r:id="rId13"/>
    <p:sldId id="483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44197"/>
            <a:ext cx="9144000" cy="2047959"/>
          </a:xfrm>
        </p:spPr>
        <p:txBody>
          <a:bodyPr>
            <a:noAutofit/>
          </a:bodyPr>
          <a:lstStyle/>
          <a:p>
            <a:r>
              <a:rPr lang="da-DK" sz="9600" dirty="0" err="1"/>
              <a:t>Enumerations</a:t>
            </a:r>
            <a:r>
              <a:rPr lang="da-DK" sz="9600" dirty="0"/>
              <a:t> </a:t>
            </a:r>
            <a:endParaRPr lang="da-DK" sz="9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6" name="Tekstfelt 15"/>
          <p:cNvSpPr txBox="1"/>
          <p:nvPr/>
        </p:nvSpPr>
        <p:spPr>
          <a:xfrm>
            <a:off x="984143" y="1203647"/>
            <a:ext cx="9701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 b="1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9600" b="1">
                <a:latin typeface="Consolas" panose="020B0609020204030204" pitchFamily="49" charset="0"/>
              </a:rPr>
              <a:t>!=</a:t>
            </a:r>
            <a:r>
              <a:rPr lang="da-DK" sz="9600" b="1">
                <a:solidFill>
                  <a:srgbClr val="0070C0"/>
                </a:solidFill>
                <a:latin typeface="Consolas" panose="020B0609020204030204" pitchFamily="49" charset="0"/>
              </a:rPr>
              <a:t> string</a:t>
            </a:r>
            <a:endParaRPr lang="da-DK" sz="9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 descr="Billedresultat for importa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55" y="3618377"/>
            <a:ext cx="2492913" cy="28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08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.Kiwi;</a:t>
            </a:r>
            <a:endParaRPr lang="da-DK" sz="2800"/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fruitB = </a:t>
            </a:r>
            <a:r>
              <a:rPr lang="da-DK" sz="2800" b="1">
                <a:solidFill>
                  <a:srgbClr val="C00000"/>
                </a:solidFill>
                <a:latin typeface="Consolas" panose="020B0609020204030204" pitchFamily="49" charset="0"/>
              </a:rPr>
              <a:t>"Kiwi"</a:t>
            </a:r>
            <a:r>
              <a:rPr lang="da-DK" sz="2800" b="1">
                <a:latin typeface="Consolas" panose="020B0609020204030204" pitchFamily="49" charset="0"/>
              </a:rPr>
              <a:t>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nega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255721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fruitB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Keewi</a:t>
            </a:r>
            <a:r>
              <a:rPr lang="da-DK" sz="2800"/>
              <a:t>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nega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255721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34" y="79787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20" y="596582"/>
            <a:ext cx="1800000" cy="180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8" y="353805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69" y="4570323"/>
            <a:ext cx="1800000" cy="180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480" y="277032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5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true</a:t>
            </a:r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false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287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0</a:t>
            </a:r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1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3</a:t>
            </a:r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4</a:t>
            </a:r>
          </a:p>
        </p:txBody>
      </p:sp>
      <p:sp>
        <p:nvSpPr>
          <p:cNvPr id="14" name="Rektangel 13"/>
          <p:cNvSpPr/>
          <p:nvPr/>
        </p:nvSpPr>
        <p:spPr>
          <a:xfrm>
            <a:off x="177349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-1</a:t>
            </a:r>
          </a:p>
        </p:txBody>
      </p:sp>
      <p:sp>
        <p:nvSpPr>
          <p:cNvPr id="15" name="Rektangel 14"/>
          <p:cNvSpPr/>
          <p:nvPr/>
        </p:nvSpPr>
        <p:spPr>
          <a:xfrm>
            <a:off x="10621015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5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287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apple</a:t>
            </a:r>
            <a:r>
              <a:rPr lang="da-DK" sz="2400" dirty="0"/>
              <a:t>”</a:t>
            </a:r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banana</a:t>
            </a:r>
            <a:r>
              <a:rPr lang="da-DK" sz="2400" dirty="0"/>
              <a:t>”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cherry</a:t>
            </a:r>
            <a:r>
              <a:rPr lang="da-DK" sz="2400" dirty="0"/>
              <a:t>”</a:t>
            </a:r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”kiwi”</a:t>
            </a:r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pear</a:t>
            </a:r>
            <a:r>
              <a:rPr lang="da-DK" sz="2400" dirty="0"/>
              <a:t>”</a:t>
            </a:r>
          </a:p>
        </p:txBody>
      </p:sp>
      <p:sp>
        <p:nvSpPr>
          <p:cNvPr id="14" name="Rektangel 13"/>
          <p:cNvSpPr/>
          <p:nvPr/>
        </p:nvSpPr>
        <p:spPr>
          <a:xfrm>
            <a:off x="177349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abble</a:t>
            </a:r>
            <a:r>
              <a:rPr lang="da-DK" sz="2400" dirty="0"/>
              <a:t>”</a:t>
            </a:r>
          </a:p>
        </p:txBody>
      </p:sp>
      <p:sp>
        <p:nvSpPr>
          <p:cNvPr id="15" name="Rektangel 14"/>
          <p:cNvSpPr/>
          <p:nvPr/>
        </p:nvSpPr>
        <p:spPr>
          <a:xfrm>
            <a:off x="10621015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kewii</a:t>
            </a:r>
            <a:r>
              <a:rPr lang="da-DK" sz="2400" dirty="0"/>
              <a:t>”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335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public 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Apple,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Banana,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Cherry,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Pear</a:t>
            </a:r>
          </a:p>
          <a:p>
            <a:r>
              <a:rPr lang="da-DK" sz="2800" b="1">
                <a:latin typeface="Consolas" panose="020B0609020204030204" pitchFamily="49" charset="0"/>
              </a:rPr>
              <a:t>   }</a:t>
            </a: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public 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Apple,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Banana,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Cherry,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Pear</a:t>
            </a:r>
          </a:p>
          <a:p>
            <a:r>
              <a:rPr lang="da-DK" sz="2800" b="1">
                <a:latin typeface="Consolas" panose="020B0609020204030204" pitchFamily="49" charset="0"/>
              </a:rPr>
              <a:t>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9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Apple</a:t>
            </a:r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Banana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Cherry</a:t>
            </a:r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Kiwi</a:t>
            </a:r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Pear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335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Picture 4" descr="Billedresultat for posi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53" y="445292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148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Office-tema</vt:lpstr>
      <vt:lpstr>Enumerations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93</cp:revision>
  <dcterms:created xsi:type="dcterms:W3CDTF">2017-09-05T14:00:27Z</dcterms:created>
  <dcterms:modified xsi:type="dcterms:W3CDTF">2022-08-11T10:18:23Z</dcterms:modified>
</cp:coreProperties>
</file>