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2" r:id="rId26"/>
    <p:sldId id="361" r:id="rId27"/>
    <p:sldId id="363" r:id="rId28"/>
    <p:sldId id="364" r:id="rId29"/>
    <p:sldId id="365" r:id="rId30"/>
    <p:sldId id="367" r:id="rId31"/>
    <p:sldId id="366" r:id="rId32"/>
    <p:sldId id="377" r:id="rId33"/>
    <p:sldId id="368" r:id="rId34"/>
    <p:sldId id="369" r:id="rId35"/>
    <p:sldId id="370" r:id="rId36"/>
    <p:sldId id="396" r:id="rId37"/>
    <p:sldId id="397" r:id="rId38"/>
    <p:sldId id="398" r:id="rId39"/>
    <p:sldId id="399" r:id="rId40"/>
    <p:sldId id="400" r:id="rId41"/>
    <p:sldId id="380" r:id="rId42"/>
    <p:sldId id="381" r:id="rId43"/>
    <p:sldId id="382" r:id="rId44"/>
    <p:sldId id="384" r:id="rId45"/>
    <p:sldId id="383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394" r:id="rId54"/>
    <p:sldId id="395" r:id="rId5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/>
              <a:t>Repetition statements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7193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1843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40956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1221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3715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39142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42510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26755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3624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42723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58" y="1072644"/>
            <a:ext cx="9827402" cy="34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Elements in a Repetition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/>
              <a:t>Initialisation</a:t>
            </a:r>
          </a:p>
          <a:p>
            <a:r>
              <a:rPr lang="da-DK" sz="3600"/>
              <a:t>Condition</a:t>
            </a:r>
          </a:p>
          <a:p>
            <a:r>
              <a:rPr lang="da-DK" sz="3600"/>
              <a:t>Action</a:t>
            </a:r>
          </a:p>
          <a:p>
            <a:r>
              <a:rPr lang="da-DK" sz="3600"/>
              <a:t>Change</a:t>
            </a:r>
          </a:p>
        </p:txBody>
      </p:sp>
      <p:sp>
        <p:nvSpPr>
          <p:cNvPr id="4" name="Forbindelse 3"/>
          <p:cNvSpPr/>
          <p:nvPr/>
        </p:nvSpPr>
        <p:spPr>
          <a:xfrm>
            <a:off x="3712989" y="189643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5" name="Forbindelse 4"/>
          <p:cNvSpPr/>
          <p:nvPr/>
        </p:nvSpPr>
        <p:spPr>
          <a:xfrm>
            <a:off x="3718380" y="2493379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3718380" y="3090320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3718380" y="3682457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944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6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746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Billedresultat for repe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3658" y="21438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frundet rektangulær billedforklaring 1"/>
          <p:cNvSpPr/>
          <p:nvPr/>
        </p:nvSpPr>
        <p:spPr>
          <a:xfrm>
            <a:off x="1588168" y="4680284"/>
            <a:ext cx="2983832" cy="1034716"/>
          </a:xfrm>
          <a:prstGeom prst="wedgeRoundRectCallout">
            <a:avLst>
              <a:gd name="adj1" fmla="val -44115"/>
              <a:gd name="adj2" fmla="val -111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4467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88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2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0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837393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38019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380193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5" name="Forbindelse 4"/>
          <p:cNvSpPr/>
          <p:nvPr/>
        </p:nvSpPr>
        <p:spPr>
          <a:xfrm>
            <a:off x="8850718" y="38019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1745334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974558" y="3110475"/>
            <a:ext cx="8951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rbindelse 7"/>
          <p:cNvSpPr/>
          <p:nvPr/>
        </p:nvSpPr>
        <p:spPr>
          <a:xfrm>
            <a:off x="4579262" y="319495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9" name="Forbindelse 8"/>
          <p:cNvSpPr/>
          <p:nvPr/>
        </p:nvSpPr>
        <p:spPr>
          <a:xfrm>
            <a:off x="5221950" y="356931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6942843" y="4449303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5789682" y="490650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486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611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5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4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591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36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32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1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96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63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17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7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I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54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8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71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7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28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36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778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53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49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number++)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4391526" y="517358"/>
            <a:ext cx="6190248" cy="1305426"/>
          </a:xfrm>
          <a:prstGeom prst="wedgeRoundRectCallout">
            <a:avLst>
              <a:gd name="adj1" fmla="val 11432"/>
              <a:gd name="adj2" fmla="val 901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da-DK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da-DK" sz="3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da-DK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 + 1</a:t>
            </a:r>
            <a:endParaRPr lang="da-DK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03947" y="2371424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da-DK" sz="7200" b="1">
                <a:solidFill>
                  <a:srgbClr val="FF0000"/>
                </a:solidFill>
                <a:latin typeface="Consolas" panose="020B0609020204030204" pitchFamily="49" charset="0"/>
              </a:rPr>
              <a:t>vs</a:t>
            </a:r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 for </a:t>
            </a:r>
            <a:r>
              <a:rPr lang="da-DK" sz="7200" b="1">
                <a:latin typeface="Consolas" panose="020B0609020204030204" pitchFamily="49" charset="0"/>
              </a:rPr>
              <a:t>...?</a:t>
            </a:r>
          </a:p>
        </p:txBody>
      </p:sp>
    </p:spTree>
    <p:extLst>
      <p:ext uri="{BB962C8B-B14F-4D97-AF65-F5344CB8AC3E}">
        <p14:creationId xmlns:p14="http://schemas.microsoft.com/office/powerpoint/2010/main" val="406190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e 14"/>
          <p:cNvSpPr/>
          <p:nvPr/>
        </p:nvSpPr>
        <p:spPr>
          <a:xfrm>
            <a:off x="7881754" y="1649220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9" name="Lige pilforbindelse 18"/>
          <p:cNvCxnSpPr>
            <a:endCxn id="15" idx="0"/>
          </p:cNvCxnSpPr>
          <p:nvPr/>
        </p:nvCxnSpPr>
        <p:spPr>
          <a:xfrm>
            <a:off x="8417605" y="665796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endCxn id="22" idx="0"/>
          </p:cNvCxnSpPr>
          <p:nvPr/>
        </p:nvCxnSpPr>
        <p:spPr>
          <a:xfrm>
            <a:off x="8417605" y="2729220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7617972" y="3268991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3" name="Lige pilforbindelse 22"/>
          <p:cNvCxnSpPr>
            <a:stCxn id="22" idx="2"/>
          </p:cNvCxnSpPr>
          <p:nvPr/>
        </p:nvCxnSpPr>
        <p:spPr>
          <a:xfrm flipH="1">
            <a:off x="8417603" y="4156297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8417603" y="4696068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 flipH="1">
            <a:off x="8417603" y="2189220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4800" b="1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8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 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1390</Words>
  <Application>Microsoft Office PowerPoint</Application>
  <PresentationFormat>Widescreen</PresentationFormat>
  <Paragraphs>454</Paragraphs>
  <Slides>54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Office-tema</vt:lpstr>
      <vt:lpstr>Repetition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Elements in a Repetition Statement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58</cp:revision>
  <dcterms:created xsi:type="dcterms:W3CDTF">2017-09-05T14:00:27Z</dcterms:created>
  <dcterms:modified xsi:type="dcterms:W3CDTF">2022-08-11T10:26:42Z</dcterms:modified>
</cp:coreProperties>
</file>