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08" r:id="rId3"/>
    <p:sldId id="309" r:id="rId4"/>
    <p:sldId id="310" r:id="rId5"/>
    <p:sldId id="316" r:id="rId6"/>
    <p:sldId id="312" r:id="rId7"/>
    <p:sldId id="311" r:id="rId8"/>
    <p:sldId id="313" r:id="rId9"/>
    <p:sldId id="314" r:id="rId10"/>
    <p:sldId id="315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/>
              <a:t>Programming </a:t>
            </a:r>
            <a:r>
              <a:rPr lang="da-DK" dirty="0" err="1"/>
              <a:t>Process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illedresultat for programming langu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369" y="1080528"/>
            <a:ext cx="9171884" cy="438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/>
          <p:cNvSpPr/>
          <p:nvPr/>
        </p:nvSpPr>
        <p:spPr>
          <a:xfrm>
            <a:off x="4204952" y="846563"/>
            <a:ext cx="1468191" cy="1720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Rektangel 3"/>
          <p:cNvSpPr/>
          <p:nvPr/>
        </p:nvSpPr>
        <p:spPr>
          <a:xfrm>
            <a:off x="7094112" y="749971"/>
            <a:ext cx="2037008" cy="1720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 4"/>
          <p:cNvSpPr/>
          <p:nvPr/>
        </p:nvSpPr>
        <p:spPr>
          <a:xfrm>
            <a:off x="4071870" y="2567190"/>
            <a:ext cx="5142964" cy="3230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/>
          <p:cNvSpPr/>
          <p:nvPr/>
        </p:nvSpPr>
        <p:spPr>
          <a:xfrm>
            <a:off x="2032715" y="4077011"/>
            <a:ext cx="2642315" cy="1720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241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illedresultat for programming langu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369" y="1080528"/>
            <a:ext cx="9171884" cy="438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/>
          <p:cNvSpPr/>
          <p:nvPr/>
        </p:nvSpPr>
        <p:spPr>
          <a:xfrm>
            <a:off x="4204952" y="846563"/>
            <a:ext cx="1468191" cy="1720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Rektangel 3"/>
          <p:cNvSpPr/>
          <p:nvPr/>
        </p:nvSpPr>
        <p:spPr>
          <a:xfrm>
            <a:off x="7094112" y="749971"/>
            <a:ext cx="2037008" cy="1720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 4"/>
          <p:cNvSpPr/>
          <p:nvPr/>
        </p:nvSpPr>
        <p:spPr>
          <a:xfrm>
            <a:off x="4071870" y="2567190"/>
            <a:ext cx="5142964" cy="3230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/>
          <p:cNvSpPr/>
          <p:nvPr/>
        </p:nvSpPr>
        <p:spPr>
          <a:xfrm>
            <a:off x="2032715" y="4077011"/>
            <a:ext cx="2642315" cy="1720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Tekstfelt 2"/>
          <p:cNvSpPr txBox="1"/>
          <p:nvPr/>
        </p:nvSpPr>
        <p:spPr>
          <a:xfrm>
            <a:off x="1558344" y="4720107"/>
            <a:ext cx="98480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0" b="1" dirty="0">
                <a:solidFill>
                  <a:srgbClr val="FF0000"/>
                </a:solidFill>
              </a:rPr>
              <a:t>Object-</a:t>
            </a:r>
            <a:r>
              <a:rPr lang="da-DK" sz="6000" b="1" dirty="0" err="1">
                <a:solidFill>
                  <a:srgbClr val="FF0000"/>
                </a:solidFill>
              </a:rPr>
              <a:t>Oriented</a:t>
            </a:r>
            <a:r>
              <a:rPr lang="da-DK" sz="6000" b="1" dirty="0">
                <a:solidFill>
                  <a:srgbClr val="FF0000"/>
                </a:solidFill>
              </a:rPr>
              <a:t> Programming</a:t>
            </a:r>
          </a:p>
        </p:txBody>
      </p:sp>
    </p:spTree>
    <p:extLst>
      <p:ext uri="{BB962C8B-B14F-4D97-AF65-F5344CB8AC3E}">
        <p14:creationId xmlns:p14="http://schemas.microsoft.com/office/powerpoint/2010/main" val="298419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792051" y="566671"/>
            <a:ext cx="2730321" cy="766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432739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792051" y="566671"/>
            <a:ext cx="2730321" cy="766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a = b + 10;</a:t>
            </a:r>
          </a:p>
        </p:txBody>
      </p:sp>
    </p:spTree>
    <p:extLst>
      <p:ext uri="{BB962C8B-B14F-4D97-AF65-F5344CB8AC3E}">
        <p14:creationId xmlns:p14="http://schemas.microsoft.com/office/powerpoint/2010/main" val="185802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558085" y="474373"/>
            <a:ext cx="4168461" cy="501203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/>
              <a:t>Method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856445" y="1300767"/>
            <a:ext cx="2730321" cy="766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Statement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856445" y="2270976"/>
            <a:ext cx="2730321" cy="766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Statement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856445" y="3241185"/>
            <a:ext cx="2730321" cy="766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Statement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56444" y="4211394"/>
            <a:ext cx="2730321" cy="766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3829864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558085" y="474373"/>
            <a:ext cx="4168461" cy="501203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>
                <a:solidFill>
                  <a:srgbClr val="FFFF00"/>
                </a:solidFill>
              </a:rPr>
              <a:t>int</a:t>
            </a:r>
            <a:r>
              <a:rPr lang="da-DK" sz="2800"/>
              <a:t> Average(</a:t>
            </a:r>
            <a:r>
              <a:rPr lang="da-DK" sz="2800">
                <a:solidFill>
                  <a:srgbClr val="FFFF00"/>
                </a:solidFill>
              </a:rPr>
              <a:t>int</a:t>
            </a:r>
            <a:r>
              <a:rPr lang="da-DK" sz="2800"/>
              <a:t> a, </a:t>
            </a:r>
            <a:r>
              <a:rPr lang="da-DK" sz="2800">
                <a:solidFill>
                  <a:srgbClr val="FFFF00"/>
                </a:solidFill>
              </a:rPr>
              <a:t>int</a:t>
            </a:r>
            <a:r>
              <a:rPr lang="da-DK" sz="2800"/>
              <a:t> b)</a:t>
            </a:r>
          </a:p>
          <a:p>
            <a:r>
              <a:rPr lang="da-DK" sz="2800"/>
              <a:t>{</a:t>
            </a:r>
          </a:p>
          <a:p>
            <a:r>
              <a:rPr lang="da-DK" sz="2800"/>
              <a:t>   </a:t>
            </a:r>
            <a:r>
              <a:rPr lang="da-DK" sz="2800">
                <a:solidFill>
                  <a:srgbClr val="FFFF00"/>
                </a:solidFill>
              </a:rPr>
              <a:t>int</a:t>
            </a:r>
            <a:r>
              <a:rPr lang="da-DK" sz="2800"/>
              <a:t> average = (a + b)/2;</a:t>
            </a:r>
          </a:p>
          <a:p>
            <a:r>
              <a:rPr lang="da-DK" sz="2800"/>
              <a:t>   </a:t>
            </a:r>
            <a:r>
              <a:rPr lang="da-DK" sz="2800">
                <a:solidFill>
                  <a:srgbClr val="FFFF00"/>
                </a:solidFill>
              </a:rPr>
              <a:t>return</a:t>
            </a:r>
            <a:r>
              <a:rPr lang="da-DK" sz="2800"/>
              <a:t> average;</a:t>
            </a:r>
          </a:p>
          <a:p>
            <a:r>
              <a:rPr lang="da-DK" sz="28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7863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558085" y="474373"/>
            <a:ext cx="4168461" cy="501203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/>
              <a:t>Class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856445" y="1300767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Method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856445" y="2270976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Method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856445" y="3241185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Method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56444" y="4211394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903507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558085" y="474373"/>
            <a:ext cx="4168461" cy="501203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/>
              <a:t>Student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856445" y="1300767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GetScores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856445" y="2270976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IsActive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856445" y="3241185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CalculateSU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56444" y="4211394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PhoneNo</a:t>
            </a:r>
          </a:p>
        </p:txBody>
      </p:sp>
    </p:spTree>
    <p:extLst>
      <p:ext uri="{BB962C8B-B14F-4D97-AF65-F5344CB8AC3E}">
        <p14:creationId xmlns:p14="http://schemas.microsoft.com/office/powerpoint/2010/main" val="3184249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558085" y="474373"/>
            <a:ext cx="4168461" cy="501203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/>
              <a:t>App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856445" y="1300767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Class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856445" y="2270976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Class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856445" y="3241185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Class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56444" y="4211394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4021652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558085" y="474373"/>
            <a:ext cx="4168461" cy="501203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/>
              <a:t>SchoolAdmin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856445" y="1300767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Student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856445" y="2270976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Teacher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856445" y="3241185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Course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56444" y="4211394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Classroom</a:t>
            </a:r>
          </a:p>
        </p:txBody>
      </p:sp>
    </p:spTree>
    <p:extLst>
      <p:ext uri="{BB962C8B-B14F-4D97-AF65-F5344CB8AC3E}">
        <p14:creationId xmlns:p14="http://schemas.microsoft.com/office/powerpoint/2010/main" val="206214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ledresultat for ear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29" y="1012573"/>
            <a:ext cx="4997198" cy="499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ledresultat for glo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653" y="1012573"/>
            <a:ext cx="4911708" cy="491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80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ledresultat for stick fig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475" y="1965075"/>
            <a:ext cx="4091573" cy="286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lledresultat for crow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70" y="2065254"/>
            <a:ext cx="5356834" cy="282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45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53" y="816937"/>
            <a:ext cx="2411837" cy="491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88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53" y="816937"/>
            <a:ext cx="2411837" cy="4918878"/>
          </a:xfrm>
          <a:prstGeom prst="rect">
            <a:avLst/>
          </a:prstGeom>
        </p:spPr>
      </p:pic>
      <p:sp>
        <p:nvSpPr>
          <p:cNvPr id="3" name="Tekstfelt 2"/>
          <p:cNvSpPr txBox="1"/>
          <p:nvPr/>
        </p:nvSpPr>
        <p:spPr>
          <a:xfrm>
            <a:off x="4932609" y="816937"/>
            <a:ext cx="164500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dirty="0" err="1"/>
              <a:t>Gender</a:t>
            </a:r>
            <a:endParaRPr lang="da-DK" sz="2800" dirty="0"/>
          </a:p>
          <a:p>
            <a:endParaRPr lang="da-DK" sz="2800" dirty="0"/>
          </a:p>
          <a:p>
            <a:r>
              <a:rPr lang="da-DK" sz="2800" dirty="0" err="1"/>
              <a:t>Height</a:t>
            </a:r>
            <a:endParaRPr lang="da-DK" sz="2800" dirty="0"/>
          </a:p>
          <a:p>
            <a:endParaRPr lang="da-DK" sz="2800" dirty="0"/>
          </a:p>
          <a:p>
            <a:r>
              <a:rPr lang="da-DK" sz="2800" dirty="0" err="1"/>
              <a:t>Weight</a:t>
            </a:r>
            <a:endParaRPr lang="da-DK" sz="2800" dirty="0"/>
          </a:p>
          <a:p>
            <a:endParaRPr lang="da-DK" sz="2800" dirty="0"/>
          </a:p>
          <a:p>
            <a:r>
              <a:rPr lang="da-DK" sz="2800" dirty="0"/>
              <a:t>Hair </a:t>
            </a:r>
            <a:r>
              <a:rPr lang="da-DK" sz="2800" dirty="0" err="1"/>
              <a:t>Color</a:t>
            </a:r>
            <a:endParaRPr lang="da-DK" sz="2800" dirty="0"/>
          </a:p>
          <a:p>
            <a:endParaRPr lang="da-DK" sz="2800" dirty="0"/>
          </a:p>
          <a:p>
            <a:r>
              <a:rPr lang="da-DK" sz="2800" dirty="0"/>
              <a:t>Eye </a:t>
            </a:r>
            <a:r>
              <a:rPr lang="da-DK" sz="2800" dirty="0" err="1"/>
              <a:t>Color</a:t>
            </a:r>
            <a:endParaRPr lang="da-DK" sz="2800" dirty="0"/>
          </a:p>
          <a:p>
            <a:endParaRPr lang="da-DK" sz="2800" dirty="0"/>
          </a:p>
          <a:p>
            <a:r>
              <a:rPr lang="da-DK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510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53" y="816937"/>
            <a:ext cx="2411837" cy="4918878"/>
          </a:xfrm>
          <a:prstGeom prst="rect">
            <a:avLst/>
          </a:prstGeom>
        </p:spPr>
      </p:pic>
      <p:sp>
        <p:nvSpPr>
          <p:cNvPr id="3" name="Tekstfelt 2"/>
          <p:cNvSpPr txBox="1"/>
          <p:nvPr/>
        </p:nvSpPr>
        <p:spPr>
          <a:xfrm>
            <a:off x="4932608" y="816937"/>
            <a:ext cx="65424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i="1" dirty="0" err="1"/>
              <a:t>if</a:t>
            </a:r>
            <a:r>
              <a:rPr lang="da-DK" sz="2800" dirty="0"/>
              <a:t> (</a:t>
            </a:r>
            <a:r>
              <a:rPr lang="da-DK" sz="2800" dirty="0" err="1"/>
              <a:t>hungry</a:t>
            </a:r>
            <a:r>
              <a:rPr lang="da-DK" sz="2800" dirty="0"/>
              <a:t> </a:t>
            </a:r>
            <a:r>
              <a:rPr lang="da-DK" sz="2800" i="1" dirty="0"/>
              <a:t>AND</a:t>
            </a:r>
            <a:r>
              <a:rPr lang="da-DK" sz="2800" dirty="0"/>
              <a:t> </a:t>
            </a:r>
            <a:r>
              <a:rPr lang="da-DK" sz="2800" dirty="0" err="1"/>
              <a:t>foodAvailable</a:t>
            </a:r>
            <a:r>
              <a:rPr lang="da-DK" sz="2800" dirty="0"/>
              <a:t>)</a:t>
            </a:r>
          </a:p>
          <a:p>
            <a:r>
              <a:rPr lang="da-DK" sz="2800" dirty="0"/>
              <a:t>{</a:t>
            </a:r>
          </a:p>
          <a:p>
            <a:r>
              <a:rPr lang="da-DK" sz="2800" dirty="0"/>
              <a:t>   </a:t>
            </a:r>
            <a:r>
              <a:rPr lang="da-DK" sz="2800" dirty="0" err="1"/>
              <a:t>Eat</a:t>
            </a:r>
            <a:r>
              <a:rPr lang="da-DK" sz="2800" dirty="0"/>
              <a:t>(food);</a:t>
            </a:r>
          </a:p>
          <a:p>
            <a:r>
              <a:rPr lang="da-DK" sz="2800" dirty="0"/>
              <a:t>}</a:t>
            </a:r>
          </a:p>
          <a:p>
            <a:endParaRPr lang="da-DK" sz="2800" dirty="0"/>
          </a:p>
          <a:p>
            <a:r>
              <a:rPr lang="da-DK" sz="2800" i="1" dirty="0" err="1"/>
              <a:t>if</a:t>
            </a:r>
            <a:r>
              <a:rPr lang="da-DK" sz="2800" dirty="0"/>
              <a:t> (happy </a:t>
            </a:r>
            <a:r>
              <a:rPr lang="da-DK" sz="2800" i="1" dirty="0"/>
              <a:t>OR</a:t>
            </a:r>
            <a:r>
              <a:rPr lang="da-DK" sz="2800" dirty="0"/>
              <a:t> </a:t>
            </a:r>
            <a:r>
              <a:rPr lang="da-DK" sz="2800" dirty="0" err="1"/>
              <a:t>drunk</a:t>
            </a:r>
            <a:r>
              <a:rPr lang="da-DK" sz="2800" dirty="0"/>
              <a:t>)</a:t>
            </a:r>
          </a:p>
          <a:p>
            <a:r>
              <a:rPr lang="da-DK" sz="2800" dirty="0"/>
              <a:t>{</a:t>
            </a:r>
          </a:p>
          <a:p>
            <a:r>
              <a:rPr lang="da-DK" sz="2800" dirty="0"/>
              <a:t>   Dance();</a:t>
            </a:r>
          </a:p>
          <a:p>
            <a:r>
              <a:rPr lang="da-DK" sz="2800" dirty="0"/>
              <a:t>}</a:t>
            </a:r>
          </a:p>
          <a:p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1897292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 rot="5400000">
            <a:off x="2046287" y="2474913"/>
            <a:ext cx="2555875" cy="1223963"/>
          </a:xfrm>
          <a:prstGeom prst="parallelogram">
            <a:avLst>
              <a:gd name="adj" fmla="val 52205"/>
            </a:avLst>
          </a:prstGeom>
          <a:solidFill>
            <a:srgbClr val="FCB0A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Ideas, </a:t>
            </a:r>
          </a:p>
          <a:p>
            <a:pPr algn="ctr" eaLnBrk="1" hangingPunct="1"/>
            <a:r>
              <a:rPr lang="da-DK" alt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concepts</a:t>
            </a:r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algn="ctr" eaLnBrk="1" hangingPunct="1"/>
            <a:r>
              <a:rPr lang="da-DK" alt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rules</a:t>
            </a:r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 rot="5400000">
            <a:off x="3414712" y="2546350"/>
            <a:ext cx="2555875" cy="1223963"/>
          </a:xfrm>
          <a:prstGeom prst="parallelogram">
            <a:avLst>
              <a:gd name="adj" fmla="val 52205"/>
            </a:avLst>
          </a:prstGeom>
          <a:solidFill>
            <a:srgbClr val="FCD5A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Program-</a:t>
            </a:r>
          </a:p>
          <a:p>
            <a:pPr algn="ctr" eaLnBrk="1" hangingPunct="1"/>
            <a:r>
              <a:rPr lang="da-DK" altLang="da-DK">
                <a:latin typeface="Calibri" panose="020F0502020204030204" pitchFamily="34" charset="0"/>
                <a:cs typeface="Calibri" panose="020F0502020204030204" pitchFamily="34" charset="0"/>
              </a:rPr>
              <a:t>ming</a:t>
            </a:r>
          </a:p>
          <a:p>
            <a:pPr algn="ctr" eaLnBrk="1" hangingPunct="1"/>
            <a:r>
              <a:rPr lang="da-DK" altLang="da-DK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(C#)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 rot="5400000">
            <a:off x="4783137" y="2546350"/>
            <a:ext cx="2555875" cy="1223963"/>
          </a:xfrm>
          <a:prstGeom prst="parallelogram">
            <a:avLst>
              <a:gd name="adj" fmla="val 52205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a-DK" altLang="da-DK">
                <a:latin typeface="Calibri" panose="020F0502020204030204" pitchFamily="34" charset="0"/>
                <a:cs typeface="Calibri" panose="020F0502020204030204" pitchFamily="34" charset="0"/>
              </a:rPr>
              <a:t>Machine-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1" hangingPunct="1"/>
            <a:r>
              <a:rPr lang="da-DK" altLang="da-DK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(CPU)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 rot="5400000">
            <a:off x="6151562" y="2546350"/>
            <a:ext cx="2555875" cy="1223963"/>
          </a:xfrm>
          <a:prstGeom prst="parallelogram">
            <a:avLst>
              <a:gd name="adj" fmla="val 52205"/>
            </a:avLst>
          </a:prstGeom>
          <a:solidFill>
            <a:srgbClr val="D9F88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a-DK" altLang="da-DK">
                <a:latin typeface="Calibri" panose="020F0502020204030204" pitchFamily="34" charset="0"/>
                <a:cs typeface="Calibri" panose="020F0502020204030204" pitchFamily="34" charset="0"/>
              </a:rPr>
              <a:t>Micro-</a:t>
            </a:r>
          </a:p>
          <a:p>
            <a:pPr algn="ctr" eaLnBrk="1" hangingPunct="1"/>
            <a:r>
              <a:rPr lang="da-DK" altLang="da-DK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 rot="5400000">
            <a:off x="7518399" y="2546351"/>
            <a:ext cx="2555875" cy="1223962"/>
          </a:xfrm>
          <a:prstGeom prst="parallelogram">
            <a:avLst>
              <a:gd name="adj" fmla="val 52205"/>
            </a:avLst>
          </a:prstGeom>
          <a:solidFill>
            <a:srgbClr val="98FD8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a-DK" altLang="da-DK">
                <a:latin typeface="Calibri" panose="020F0502020204030204" pitchFamily="34" charset="0"/>
                <a:cs typeface="Calibri" panose="020F0502020204030204" pitchFamily="34" charset="0"/>
              </a:rPr>
              <a:t>0/1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1775618" y="1520032"/>
            <a:ext cx="1677988" cy="792162"/>
          </a:xfrm>
          <a:prstGeom prst="cloudCallout">
            <a:avLst>
              <a:gd name="adj1" fmla="val -45838"/>
              <a:gd name="adj2" fmla="val 7004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a-DK" altLang="da-DK" sz="2800" i="1" dirty="0"/>
              <a:t>Idea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9336881" y="1737519"/>
            <a:ext cx="1079500" cy="10080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a-DK" altLang="da-DK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App</a:t>
            </a:r>
            <a:endParaRPr lang="da-DK" altLang="da-DK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2783681" y="2024857"/>
            <a:ext cx="6626225" cy="503237"/>
          </a:xfrm>
          <a:prstGeom prst="rightArrow">
            <a:avLst>
              <a:gd name="adj1" fmla="val 50000"/>
              <a:gd name="adj2" fmla="val 329180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da-DK" altLang="da-DK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2712243" y="4761707"/>
            <a:ext cx="2952750" cy="576262"/>
          </a:xfrm>
          <a:prstGeom prst="rect">
            <a:avLst/>
          </a:prstGeom>
          <a:gradFill rotWithShape="1">
            <a:gsLst>
              <a:gs pos="0">
                <a:srgbClr val="FCB0AA"/>
              </a:gs>
              <a:gs pos="100000">
                <a:srgbClr val="FFFF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a-DK" altLang="da-DK">
                <a:latin typeface="Calibri" panose="020F0502020204030204" pitchFamily="34" charset="0"/>
                <a:cs typeface="Calibri" panose="020F0502020204030204" pitchFamily="34" charset="0"/>
              </a:rPr>
              <a:t>Human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5449093" y="4761707"/>
            <a:ext cx="1655763" cy="576262"/>
          </a:xfrm>
          <a:prstGeom prst="rect">
            <a:avLst/>
          </a:prstGeom>
          <a:gradFill rotWithShape="1">
            <a:gsLst>
              <a:gs pos="0">
                <a:srgbClr val="FFFF66"/>
              </a:gs>
              <a:gs pos="100000">
                <a:srgbClr val="98FD8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da-DK" altLang="da-DK">
                <a:latin typeface="Calibri" panose="020F0502020204030204" pitchFamily="34" charset="0"/>
                <a:cs typeface="Calibri" panose="020F0502020204030204" pitchFamily="34" charset="0"/>
              </a:rPr>
              <a:t>Software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7104856" y="4761707"/>
            <a:ext cx="2305050" cy="576262"/>
          </a:xfrm>
          <a:prstGeom prst="rect">
            <a:avLst/>
          </a:prstGeom>
          <a:solidFill>
            <a:srgbClr val="98FD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2892965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 rot="5400000">
            <a:off x="937295" y="1697149"/>
            <a:ext cx="3806232" cy="2265441"/>
          </a:xfrm>
          <a:prstGeom prst="parallelogram">
            <a:avLst>
              <a:gd name="adj" fmla="val 52205"/>
            </a:avLst>
          </a:prstGeom>
          <a:solidFill>
            <a:srgbClr val="FCB0A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a-DK" altLang="da-DK" sz="3200">
                <a:latin typeface="Calibri" panose="020F0502020204030204" pitchFamily="34" charset="0"/>
                <a:cs typeface="Calibri" panose="020F0502020204030204" pitchFamily="34" charset="0"/>
              </a:rPr>
              <a:t>Ideas, </a:t>
            </a:r>
          </a:p>
          <a:p>
            <a:pPr algn="ctr" eaLnBrk="1" hangingPunct="1"/>
            <a:r>
              <a:rPr lang="da-DK" altLang="da-DK" sz="3200">
                <a:latin typeface="Calibri" panose="020F0502020204030204" pitchFamily="34" charset="0"/>
                <a:cs typeface="Calibri" panose="020F0502020204030204" pitchFamily="34" charset="0"/>
              </a:rPr>
              <a:t>concepts,</a:t>
            </a:r>
          </a:p>
          <a:p>
            <a:pPr algn="ctr" eaLnBrk="1" hangingPunct="1"/>
            <a:r>
              <a:rPr lang="da-DK" altLang="da-DK" sz="3200">
                <a:latin typeface="Calibri" panose="020F0502020204030204" pitchFamily="34" charset="0"/>
                <a:cs typeface="Calibri" panose="020F0502020204030204" pitchFamily="34" charset="0"/>
              </a:rPr>
              <a:t>rules,</a:t>
            </a:r>
          </a:p>
          <a:p>
            <a:pPr algn="ctr" eaLnBrk="1" hangingPunct="1"/>
            <a:r>
              <a:rPr lang="da-DK" altLang="da-DK" sz="320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da-DK" altLang="da-DK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 rot="5400000">
            <a:off x="5573690" y="1697149"/>
            <a:ext cx="3806233" cy="2265442"/>
          </a:xfrm>
          <a:prstGeom prst="parallelogram">
            <a:avLst>
              <a:gd name="adj" fmla="val 52205"/>
            </a:avLst>
          </a:prstGeom>
          <a:solidFill>
            <a:srgbClr val="FCD5A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a-DK" altLang="da-DK" sz="3200" dirty="0">
                <a:latin typeface="Calibri" panose="020F0502020204030204" pitchFamily="34" charset="0"/>
                <a:cs typeface="Calibri" panose="020F0502020204030204" pitchFamily="34" charset="0"/>
              </a:rPr>
              <a:t>Program-</a:t>
            </a:r>
          </a:p>
          <a:p>
            <a:pPr algn="ctr" eaLnBrk="1" hangingPunct="1"/>
            <a:r>
              <a:rPr lang="da-DK" altLang="da-DK" sz="3200">
                <a:latin typeface="Calibri" panose="020F0502020204030204" pitchFamily="34" charset="0"/>
                <a:cs typeface="Calibri" panose="020F0502020204030204" pitchFamily="34" charset="0"/>
              </a:rPr>
              <a:t>ming</a:t>
            </a:r>
          </a:p>
          <a:p>
            <a:pPr algn="ctr" eaLnBrk="1" hangingPunct="1"/>
            <a:r>
              <a:rPr lang="da-DK" altLang="da-DK" sz="320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endParaRPr lang="da-DK" altLang="da-DK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1" hangingPunct="1"/>
            <a:r>
              <a:rPr lang="da-DK" altLang="da-DK" sz="3200" dirty="0">
                <a:latin typeface="Calibri" panose="020F0502020204030204" pitchFamily="34" charset="0"/>
                <a:cs typeface="Calibri" panose="020F0502020204030204" pitchFamily="34" charset="0"/>
              </a:rPr>
              <a:t>(C#)</a:t>
            </a: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3819206" y="2733195"/>
            <a:ext cx="2678805" cy="503237"/>
          </a:xfrm>
          <a:prstGeom prst="rightArrow">
            <a:avLst>
              <a:gd name="adj1" fmla="val 50000"/>
              <a:gd name="adj2" fmla="val 116766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da-DK" altLang="da-DK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Billed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198" y="3236432"/>
            <a:ext cx="794820" cy="162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19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illedresultat for programming langu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369" y="1080528"/>
            <a:ext cx="9171884" cy="438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481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133</Words>
  <Application>Microsoft Office PowerPoint</Application>
  <PresentationFormat>Widescreen</PresentationFormat>
  <Paragraphs>81</Paragraphs>
  <Slides>19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Office-tema</vt:lpstr>
      <vt:lpstr>Programming Process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36</cp:revision>
  <dcterms:created xsi:type="dcterms:W3CDTF">2017-09-05T14:00:27Z</dcterms:created>
  <dcterms:modified xsi:type="dcterms:W3CDTF">2022-08-12T17:02:41Z</dcterms:modified>
</cp:coreProperties>
</file>