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256" r:id="rId3"/>
    <p:sldId id="284" r:id="rId4"/>
    <p:sldId id="315" r:id="rId5"/>
    <p:sldId id="292" r:id="rId6"/>
    <p:sldId id="288" r:id="rId7"/>
    <p:sldId id="316" r:id="rId8"/>
    <p:sldId id="317" r:id="rId9"/>
    <p:sldId id="318" r:id="rId10"/>
    <p:sldId id="294" r:id="rId11"/>
    <p:sldId id="300" r:id="rId12"/>
    <p:sldId id="319" r:id="rId13"/>
    <p:sldId id="302" r:id="rId14"/>
    <p:sldId id="320" r:id="rId15"/>
    <p:sldId id="321" r:id="rId16"/>
    <p:sldId id="289" r:id="rId17"/>
  </p:sldIdLst>
  <p:sldSz cx="9144000" cy="6858000" type="screen4x3"/>
  <p:notesSz cx="6669088" cy="9775825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pos="2880">
          <p15:clr>
            <a:srgbClr val="A4A3A4"/>
          </p15:clr>
        </p15:guide>
        <p15:guide id="6" pos="3243">
          <p15:clr>
            <a:srgbClr val="A4A3A4"/>
          </p15:clr>
        </p15:guide>
        <p15:guide id="7" pos="431">
          <p15:clr>
            <a:srgbClr val="A4A3A4"/>
          </p15:clr>
        </p15:guide>
        <p15:guide id="8" pos="3379">
          <p15:clr>
            <a:srgbClr val="A4A3A4"/>
          </p15:clr>
        </p15:guide>
        <p15:guide id="9" pos="36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88C"/>
    <a:srgbClr val="FCD5AA"/>
    <a:srgbClr val="D52B1E"/>
    <a:srgbClr val="B21C20"/>
    <a:srgbClr val="367068"/>
    <a:srgbClr val="4FA397"/>
    <a:srgbClr val="7DC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2" autoAdjust="0"/>
    <p:restoredTop sz="94660"/>
  </p:normalViewPr>
  <p:slideViewPr>
    <p:cSldViewPr>
      <p:cViewPr varScale="1">
        <p:scale>
          <a:sx n="109" d="100"/>
          <a:sy n="109" d="100"/>
        </p:scale>
        <p:origin x="1536" y="102"/>
      </p:cViewPr>
      <p:guideLst>
        <p:guide orient="horz" pos="2160"/>
        <p:guide orient="horz" pos="1117"/>
        <p:guide orient="horz" pos="3884"/>
        <p:guide orient="horz" pos="2341"/>
        <p:guide pos="2880"/>
        <p:guide pos="3243"/>
        <p:guide pos="431"/>
        <p:guide pos="3379"/>
        <p:guide pos="36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F681-3522-420F-8689-7F29167557E6}" type="datetimeFigureOut">
              <a:rPr lang="da-DK" smtClean="0"/>
              <a:t>02-02-2017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777607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6AC7E-158D-4A8A-8C87-5BC3947BF4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918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282D-D088-4F3F-9B8E-73E10C7F4201}" type="datetimeFigureOut">
              <a:rPr lang="da-DK" smtClean="0"/>
              <a:t>02-02-2017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43517"/>
            <a:ext cx="5335270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43529-F059-47E2-B433-6641525439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66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N.B:</a:t>
            </a:r>
            <a:r>
              <a:rPr lang="da-DK" baseline="0" dirty="0" smtClean="0"/>
              <a:t> </a:t>
            </a:r>
            <a:r>
              <a:rPr lang="da-DK" dirty="0" smtClean="0"/>
              <a:t>Slet eller dupliker slides hvis der</a:t>
            </a:r>
            <a:r>
              <a:rPr lang="da-DK" baseline="0" dirty="0" smtClean="0"/>
              <a:t> skal bruges flere eller færre end skabelonen har.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43529-F059-47E2-B433-66415254393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524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23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5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74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7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0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69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954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6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155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26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178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5S5Z3x97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-12433"/>
            <a:ext cx="10359237" cy="690615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72808" y="908720"/>
            <a:ext cx="140364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TÆT PÅ DIG</a:t>
            </a:r>
          </a:p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TÆT PÅ JOB</a:t>
            </a:r>
          </a:p>
        </p:txBody>
      </p:sp>
      <p:sp>
        <p:nvSpPr>
          <p:cNvPr id="6" name="Ellipse 5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 rot="5400000">
            <a:off x="521494" y="2870994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Ideer, 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rd,</a:t>
            </a:r>
          </a:p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begreber,</a:t>
            </a:r>
          </a:p>
          <a:p>
            <a:pPr algn="ctr" eaLnBrk="1" hangingPunct="1"/>
            <a:r>
              <a:rPr lang="da-DK" altLang="da-DK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o.s.v</a:t>
            </a:r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 rot="5400000">
            <a:off x="1889919" y="294243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merings</a:t>
            </a:r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sprog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 rot="5400000">
            <a:off x="3258344" y="294243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Maskin-</a:t>
            </a:r>
          </a:p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kode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rot="5400000">
            <a:off x="4626769" y="294243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Mikro</a:t>
            </a:r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kode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 rot="5400000">
            <a:off x="5993606" y="2942432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0 og 1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250825" y="1916113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800" i="1" dirty="0" smtClean="0"/>
              <a:t>Ide</a:t>
            </a:r>
            <a:endParaRPr lang="da-DK" altLang="da-DK" sz="2800" i="1" dirty="0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812088" y="2133600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da-DK" altLang="da-DK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258888" y="2420938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187450" y="5157788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Mennesker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(Hjerne)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924300" y="5157788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(Oversættere)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580063" y="5157788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REGLER OG LOGIK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563731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Almindeligt (menneske)sprog er ikke specielt velegnet til helt præcise formuleringer</a:t>
            </a:r>
          </a:p>
          <a:p>
            <a:r>
              <a:rPr lang="da-DK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”Gå ned i Fakta og køb 2 liter mælk. Hvis de har æg, så køb 12”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, sagde konen til manden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Hvor mange liter mælk kom manden hjem med…?</a:t>
            </a:r>
          </a:p>
          <a:p>
            <a:r>
              <a:rPr lang="da-DK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”Vi spiser, Farmor”</a:t>
            </a:r>
          </a:p>
          <a:p>
            <a:r>
              <a:rPr lang="da-DK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”Vi spiser Farmor”</a:t>
            </a:r>
            <a:endParaRPr lang="da-DK" sz="2400" i="1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REGLER OG LOGIK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563731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Et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programmeringssprog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skal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Være tæt nok på menneskesprog til at mennesker kan udtrykke sig i det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Være ”</a:t>
            </a:r>
            <a:r>
              <a:rPr lang="da-D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oversætbart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” til et sprog som computeren kan forstå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 første sprog var ikke nemme at udtrykke sig i…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Moderne sprog kommer tættere på, men stadig langt fra trivielt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a-DK" altLang="da-DK" sz="24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myPieces.King.Status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 smtClean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Check) </a:t>
            </a:r>
            <a:r>
              <a:rPr lang="da-DK" altLang="da-DK" sz="2400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endParaRPr lang="da-DK" altLang="da-DK" sz="240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{	</a:t>
            </a:r>
          </a:p>
          <a:p>
            <a:pPr>
              <a:buFontTx/>
              <a:buNone/>
            </a:pP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board.noCheck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myPieces.King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 smtClean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myPieces.King.move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 smtClean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da-DK" altLang="da-DK" sz="2400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myGame.status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 smtClean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lost;</a:t>
            </a:r>
          </a:p>
          <a:p>
            <a:pPr>
              <a:buFontTx/>
              <a:buNone/>
            </a:pPr>
            <a:r>
              <a:rPr lang="da-DK" altLang="da-DK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da-DK" altLang="da-DK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REGLER OG LOGIK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563731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Hvis vi kan definere et sådant sprog, samt konstruere en oversætter til sproget, er vi i mål!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Oversætteren oversætter til et sprog, computeren kan forstå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Assembler-kode (</a:t>
            </a:r>
            <a:r>
              <a:rPr lang="da-D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maskin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-kode)</a:t>
            </a:r>
          </a:p>
          <a:p>
            <a:pPr lvl="1"/>
            <a:r>
              <a:rPr lang="da-D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Mikro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-kode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0 og 1</a:t>
            </a:r>
            <a:endParaRPr lang="da-DK" sz="20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C#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563731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Sproget kaldet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C#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(C-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sharp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 er et eksempel på et sådant sprog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Vi benytter C# på 1.år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Findes oversætter (Visual Studio), så vi skal ”bare” lære at omsætte krav, design, m.v. til C# kode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C# kun et sprog blandt mange…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-12433"/>
            <a:ext cx="10359237" cy="690615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971600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4096" y="908720"/>
            <a:ext cx="140364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KLIK IND </a:t>
            </a:r>
          </a:p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PÅ EASJ.DK</a:t>
            </a:r>
          </a:p>
        </p:txBody>
      </p:sp>
      <p:sp>
        <p:nvSpPr>
          <p:cNvPr id="5" name="Ellipse 4"/>
          <p:cNvSpPr/>
          <p:nvPr/>
        </p:nvSpPr>
        <p:spPr>
          <a:xfrm>
            <a:off x="467544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15616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7812360" y="2679304"/>
            <a:ext cx="735873" cy="735873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452320" y="3343170"/>
            <a:ext cx="271768" cy="271768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942554" y="3703210"/>
            <a:ext cx="157838" cy="157838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699792" y="4279273"/>
            <a:ext cx="5925344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 smtClean="0">
                <a:solidFill>
                  <a:srgbClr val="367068"/>
                </a:solidFill>
                <a:latin typeface="Gotham Bold"/>
                <a:cs typeface="Gotham Bold"/>
              </a:rPr>
              <a:t>SOFTWARE</a:t>
            </a:r>
            <a:endParaRPr lang="da-DK" dirty="0" smtClean="0">
              <a:solidFill>
                <a:srgbClr val="367068"/>
              </a:solidFill>
              <a:latin typeface="Gotham Bold"/>
              <a:cs typeface="Gotham Bold"/>
            </a:endParaRPr>
          </a:p>
        </p:txBody>
      </p:sp>
      <p:pic>
        <p:nvPicPr>
          <p:cNvPr id="10" name="Billede 9" descr="logo_dk_illustrator_long_sort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1028" name="Picture 4" descr="Billedresultat for soft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058"/>
            <a:ext cx="6523664" cy="395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DEFINITION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213376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Software er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instruktioner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til computeren om at udføre bestemte beregninger (skal forstås meget bredt)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Givet computerens ”tilstand”, hvordan skal der reageres på bestemte data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Data kan være et museklik, HTML-kode hentet over nettet,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o.m.a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.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DEFINITION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213376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Grænse mellem software og hardware kan være lidt flydende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Visse typer basal software er lagt ”fast” i computeren, f.eks. BIOS (Basic Input Output System), og kan/bør ikke ændres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Kaldes også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firmware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Vi tænker som regel på software som et program, vi tilfører computeren udefra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SW-udvikling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08572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Nogen får en god ide til en applikation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Nogen prøver at detaljere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kravene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til denne applikation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Nogen prøver at specificere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regler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og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logik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, som skal til for at realisere kravene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Dette er ikke altid lige let…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Multiplikation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75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Reglerne er meget klare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Nemt at implementere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Svært for mennesker (i hvert fald for store tal)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Computere langt bedre end mennesker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1" name="Picture 10" descr="Multi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35720"/>
            <a:ext cx="2455862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0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Go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75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Reglerne er meget klare, men alligevel svært at 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implementere (regler vs strategi)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Svært for mennesker 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Også svært for computere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Computere og mennesker nogenlunde lige gode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 bedste Go-programmer rummer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ikke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beskrivelser af strategier (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deep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learning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2050" name="Picture 2" descr="Relateret bille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14741"/>
            <a:ext cx="3048273" cy="30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475252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Ansigtsgenkendelse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75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Meget nemt for mennesker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Meget diffuse regler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Har været et vanskeligt problem at løse i SW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Endnu sværere at aflæse følelser i et ansigt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4098" name="Picture 2" descr="https://www.eff.org/files/2014/04/11/fbi_ngi_face_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6269"/>
            <a:ext cx="29337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SW-udvikling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08572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Hvis vi kan beskrive regler og logik for hvordan vores program skal opføre sig…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…hvilket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sprog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skal vi så benytte for at beskrive det?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Vi bruger ord, diagrammer, m.v.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Computeren bruger 0 og 1…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Hvad skal der til for at komme fra ord og begreber til 0 og 1?</a:t>
            </a:r>
          </a:p>
          <a:p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Oversættelse!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BD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EASJ Powerpoint skabelon 2015</Template>
  <TotalTime>286</TotalTime>
  <Words>560</Words>
  <Application>Microsoft Office PowerPoint</Application>
  <PresentationFormat>Skærmshow (4:3)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2" baseType="lpstr">
      <vt:lpstr>Arial</vt:lpstr>
      <vt:lpstr>Calibri</vt:lpstr>
      <vt:lpstr>Gotham Bold</vt:lpstr>
      <vt:lpstr>Gotham Book</vt:lpstr>
      <vt:lpstr>Gotham Medium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EASJ</dc:creator>
  <cp:lastModifiedBy>EASJ</cp:lastModifiedBy>
  <cp:revision>26</cp:revision>
  <cp:lastPrinted>2015-01-13T11:08:06Z</cp:lastPrinted>
  <dcterms:created xsi:type="dcterms:W3CDTF">2017-02-02T09:03:07Z</dcterms:created>
  <dcterms:modified xsi:type="dcterms:W3CDTF">2017-02-02T15:42:51Z</dcterms:modified>
</cp:coreProperties>
</file>