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1D90EC-8EDC-AED4-0C06-9D1B8F80E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85E4BF6-F21D-AF20-C506-ECF54105D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603A9AB-895D-2923-A6FD-7E17FC3B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FD6E-8084-4FB8-B48F-0BFD4B18D345}" type="datetimeFigureOut">
              <a:rPr lang="da-DK" smtClean="0"/>
              <a:t>13-08-2022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25B3EF6-A528-71EF-C710-79778E5B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DB104FB-E430-968E-E978-CEBE1801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750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76FAFD-78BB-CA0D-9F37-7D0BEDF99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9E017B5-D2BB-87CD-6DDE-702A5BCD1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E88CD42-4418-65EE-9E5E-36B948C4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FD6E-8084-4FB8-B48F-0BFD4B18D345}" type="datetimeFigureOut">
              <a:rPr lang="da-DK" smtClean="0"/>
              <a:t>13-08-2022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E8AF11B-96DB-3C53-C5EB-0A19C20E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A093B21-6728-C155-3B4F-397012B1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104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DE7B9982-AB6F-9C61-B0DD-79A9BDEC0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B83DF0D-02BB-34C5-45C2-3161FF5CF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50E7524-E436-50E1-4381-9F4C6AFB0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FD6E-8084-4FB8-B48F-0BFD4B18D345}" type="datetimeFigureOut">
              <a:rPr lang="da-DK" smtClean="0"/>
              <a:t>13-08-2022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F2FF2A5-BD5E-1F1B-2310-D957EB55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4D93563-3E2E-E998-A48C-9DE0866C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713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8CBA53-CB5A-91C5-24DB-CCFB9DE7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445E5FE-E658-77B2-F18E-66E757073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0486064-609C-F069-2384-452B879E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FD6E-8084-4FB8-B48F-0BFD4B18D345}" type="datetimeFigureOut">
              <a:rPr lang="da-DK" smtClean="0"/>
              <a:t>13-08-2022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2CD14F0-58E6-7E13-0012-94313C550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461F9E6-267A-84B0-C7A1-C69D74D7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857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7E42A6-1ECA-8493-820C-D0EC9578C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86BFDF6-25FF-886D-CA89-06D6665C6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FB270D4-CC11-7364-8F35-0B5C9582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FD6E-8084-4FB8-B48F-0BFD4B18D345}" type="datetimeFigureOut">
              <a:rPr lang="da-DK" smtClean="0"/>
              <a:t>13-08-2022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46C5FB4-66E0-B896-8A0F-8F8883FB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E8E0092-845D-3BC6-4E9F-077432382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7018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4B636-CBD9-3E68-15A9-C0BE21B2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1B0ED44-4ECC-BBBD-6548-94FE4B1D2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845ADC4-DBBF-9D2F-0947-7D4BB449D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9C5FC39-3C0C-E538-6900-19DF4E926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FD6E-8084-4FB8-B48F-0BFD4B18D345}" type="datetimeFigureOut">
              <a:rPr lang="da-DK" smtClean="0"/>
              <a:t>13-08-2022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459EE69-EC3F-B0DE-E5A9-41F221F70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9AD25E4-98EC-52F0-B4C8-D791F316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812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059DC-073A-C23A-C256-BF7C534BB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BA66FC7-FF5E-426E-8256-8CBB33B4F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5F6F985-B7DF-EC50-145A-BED2B51CC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E750C9CB-00A2-F03E-D97E-FE9348300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736628FE-A518-5905-6C4A-3F96742A3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91DE9D77-6143-AB16-39A3-FBE5163E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FD6E-8084-4FB8-B48F-0BFD4B18D345}" type="datetimeFigureOut">
              <a:rPr lang="da-DK" smtClean="0"/>
              <a:t>13-08-2022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5C2649A-3B3D-29B9-3C3D-50A86B276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01A4FD29-4663-5BF5-0143-A89CBA59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004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085AF-3C6B-B07A-D74B-10DCB5AD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2F3A757-9C47-9196-B5C3-2E4F95D71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FD6E-8084-4FB8-B48F-0BFD4B18D345}" type="datetimeFigureOut">
              <a:rPr lang="da-DK" smtClean="0"/>
              <a:t>13-08-2022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3D91AFDA-9AB4-7D98-5AD6-8A8E5A544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318CB83A-6987-D43D-35B5-F5B67B18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313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D8C13B09-ADB1-878E-A013-559217392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FD6E-8084-4FB8-B48F-0BFD4B18D345}" type="datetimeFigureOut">
              <a:rPr lang="da-DK" smtClean="0"/>
              <a:t>13-08-2022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8163E623-6A8B-1433-5C75-C2E4F2AB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DA28D27E-7D26-2B4C-E37B-AC713039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390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65887-7721-2773-A375-243AFD29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4D0B81D-67CE-7E87-038F-3992E4CF7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9189E77-A9BF-F993-DFEF-D34FC5E2A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05BAC22-F590-2B6F-03F8-1E4D8F26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FD6E-8084-4FB8-B48F-0BFD4B18D345}" type="datetimeFigureOut">
              <a:rPr lang="da-DK" smtClean="0"/>
              <a:t>13-08-2022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6C26F78-94C7-326C-6B70-80635F47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207D145-975F-8D6F-8185-8EA8FA9D1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955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E6C690-5BEE-8A21-1C7E-69F9CE43F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584D2893-CA58-E8AC-7FA9-A0E8D66AB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D4FF551-F497-2F13-C9C4-822DED256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5D5EB3D-A03E-A051-648E-2D82A072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FD6E-8084-4FB8-B48F-0BFD4B18D345}" type="datetimeFigureOut">
              <a:rPr lang="da-DK" smtClean="0"/>
              <a:t>13-08-2022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FD67EC6-534D-33F0-BC98-3A2338BF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7C8B156-A955-4020-705C-D0B553A3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3642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E728EA4-43EB-5810-C498-5822B0DC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67D87E3-633E-048B-40E8-C2534D9C1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FF645AC-8BBB-DE4D-8670-221BB0487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5FD6E-8084-4FB8-B48F-0BFD4B18D345}" type="datetimeFigureOut">
              <a:rPr lang="da-DK" smtClean="0"/>
              <a:t>13-08-2022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8F80931-F913-FD14-CE2A-BD9B96AE1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1F447CA-C156-CD82-6B41-608B51371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6988C-0467-4F47-9585-AE15066EA81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598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1AD475-AB1D-D531-FF45-4782A5917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Introduction</a:t>
            </a:r>
            <a:r>
              <a:rPr lang="da-DK" dirty="0"/>
              <a:t> to SW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E7F0BE3-BCE2-D373-E8DD-194BCCE244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SW - Software</a:t>
            </a:r>
          </a:p>
        </p:txBody>
      </p:sp>
    </p:spTree>
    <p:extLst>
      <p:ext uri="{BB962C8B-B14F-4D97-AF65-F5344CB8AC3E}">
        <p14:creationId xmlns:p14="http://schemas.microsoft.com/office/powerpoint/2010/main" val="3263592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874EC7-5736-C24E-0865-242D674F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/>
              <a:t>Rules and Logic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359A434-C4AE-5F88-9761-29738AB29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5188191" cy="5431536"/>
          </a:xfrm>
        </p:spPr>
        <p:txBody>
          <a:bodyPr anchor="ctr">
            <a:normAutofit/>
          </a:bodyPr>
          <a:lstStyle/>
          <a:p>
            <a:r>
              <a:rPr lang="da-DK" sz="2200" dirty="0" err="1"/>
              <a:t>Ordinary</a:t>
            </a:r>
            <a:r>
              <a:rPr lang="da-DK" sz="2200" dirty="0"/>
              <a:t> human </a:t>
            </a:r>
            <a:r>
              <a:rPr lang="da-DK" sz="2200" dirty="0" err="1"/>
              <a:t>language</a:t>
            </a:r>
            <a:r>
              <a:rPr lang="da-DK" sz="2200" dirty="0"/>
              <a:t> is </a:t>
            </a:r>
            <a:r>
              <a:rPr lang="da-DK" sz="2200" dirty="0" err="1"/>
              <a:t>often</a:t>
            </a:r>
            <a:r>
              <a:rPr lang="da-DK" sz="2200" dirty="0"/>
              <a:t> implicit and </a:t>
            </a:r>
            <a:r>
              <a:rPr lang="da-DK" sz="2200" dirty="0" err="1"/>
              <a:t>imprecise</a:t>
            </a:r>
            <a:endParaRPr lang="da-DK" sz="2200" dirty="0"/>
          </a:p>
          <a:p>
            <a:r>
              <a:rPr lang="da-DK" sz="2200" i="1" dirty="0"/>
              <a:t>”Go </a:t>
            </a:r>
            <a:r>
              <a:rPr lang="da-DK" sz="2200" i="1" dirty="0" err="1"/>
              <a:t>buy</a:t>
            </a:r>
            <a:r>
              <a:rPr lang="da-DK" sz="2200" i="1" dirty="0"/>
              <a:t> 2 liters of </a:t>
            </a:r>
            <a:r>
              <a:rPr lang="da-DK" sz="2200" i="1" dirty="0" err="1"/>
              <a:t>milk</a:t>
            </a:r>
            <a:r>
              <a:rPr lang="da-DK" sz="2200" i="1" dirty="0"/>
              <a:t>. If </a:t>
            </a:r>
            <a:r>
              <a:rPr lang="da-DK" sz="2200" i="1" dirty="0" err="1"/>
              <a:t>they</a:t>
            </a:r>
            <a:r>
              <a:rPr lang="da-DK" sz="2200" i="1" dirty="0"/>
              <a:t> have </a:t>
            </a:r>
            <a:r>
              <a:rPr lang="da-DK" sz="2200" i="1" dirty="0" err="1"/>
              <a:t>eggs</a:t>
            </a:r>
            <a:r>
              <a:rPr lang="da-DK" sz="2200" i="1" dirty="0"/>
              <a:t>, </a:t>
            </a:r>
            <a:r>
              <a:rPr lang="da-DK" sz="2200" i="1" dirty="0" err="1"/>
              <a:t>buy</a:t>
            </a:r>
            <a:r>
              <a:rPr lang="da-DK" sz="2200" i="1" dirty="0"/>
              <a:t> 12…”</a:t>
            </a:r>
          </a:p>
          <a:p>
            <a:r>
              <a:rPr lang="da-DK" sz="2200" i="1" dirty="0"/>
              <a:t>”</a:t>
            </a:r>
            <a:r>
              <a:rPr lang="da-DK" sz="2200" i="1" dirty="0" err="1"/>
              <a:t>Let’s</a:t>
            </a:r>
            <a:r>
              <a:rPr lang="da-DK" sz="2200" i="1" dirty="0"/>
              <a:t> </a:t>
            </a:r>
            <a:r>
              <a:rPr lang="da-DK" sz="2200" i="1" dirty="0" err="1"/>
              <a:t>eat</a:t>
            </a:r>
            <a:r>
              <a:rPr lang="da-DK" sz="2200" i="1" dirty="0"/>
              <a:t>, </a:t>
            </a:r>
            <a:r>
              <a:rPr lang="da-DK" sz="2200" i="1" dirty="0" err="1"/>
              <a:t>my</a:t>
            </a:r>
            <a:r>
              <a:rPr lang="da-DK" sz="2200" i="1" dirty="0"/>
              <a:t> friend”</a:t>
            </a:r>
          </a:p>
          <a:p>
            <a:r>
              <a:rPr lang="da-DK" sz="2200" i="1" dirty="0"/>
              <a:t>”</a:t>
            </a:r>
            <a:r>
              <a:rPr lang="da-DK" sz="2200" i="1" dirty="0" err="1"/>
              <a:t>Let’s</a:t>
            </a:r>
            <a:r>
              <a:rPr lang="da-DK" sz="2200" i="1" dirty="0"/>
              <a:t> </a:t>
            </a:r>
            <a:r>
              <a:rPr lang="da-DK" sz="2200" i="1" dirty="0" err="1"/>
              <a:t>eat</a:t>
            </a:r>
            <a:r>
              <a:rPr lang="da-DK" sz="2200" i="1" dirty="0"/>
              <a:t> </a:t>
            </a:r>
            <a:r>
              <a:rPr lang="da-DK" sz="2200" i="1" dirty="0" err="1"/>
              <a:t>my</a:t>
            </a:r>
            <a:r>
              <a:rPr lang="da-DK" sz="2200" i="1" dirty="0"/>
              <a:t> friend”</a:t>
            </a:r>
          </a:p>
        </p:txBody>
      </p:sp>
    </p:spTree>
    <p:extLst>
      <p:ext uri="{BB962C8B-B14F-4D97-AF65-F5344CB8AC3E}">
        <p14:creationId xmlns:p14="http://schemas.microsoft.com/office/powerpoint/2010/main" val="3306524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64C426-F9B3-BF86-DF8F-43C6E3A01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 dirty="0" err="1"/>
              <a:t>Rules</a:t>
            </a:r>
            <a:r>
              <a:rPr lang="da-DK" sz="5400" dirty="0"/>
              <a:t> and </a:t>
            </a:r>
            <a:r>
              <a:rPr lang="da-DK" sz="5400" dirty="0" err="1"/>
              <a:t>Logic</a:t>
            </a:r>
            <a:endParaRPr lang="da-DK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FC1EAC6-141B-A493-DFB9-175295EB2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5197025" cy="5431536"/>
          </a:xfrm>
        </p:spPr>
        <p:txBody>
          <a:bodyPr anchor="ctr">
            <a:normAutofit/>
          </a:bodyPr>
          <a:lstStyle/>
          <a:p>
            <a:r>
              <a:rPr lang="da-DK" sz="2200" dirty="0"/>
              <a:t>A </a:t>
            </a:r>
            <a:r>
              <a:rPr lang="da-DK" sz="2200" dirty="0" err="1"/>
              <a:t>programming</a:t>
            </a:r>
            <a:r>
              <a:rPr lang="da-DK" sz="2200" dirty="0"/>
              <a:t> </a:t>
            </a:r>
            <a:r>
              <a:rPr lang="da-DK" sz="2200" dirty="0" err="1"/>
              <a:t>language</a:t>
            </a:r>
            <a:r>
              <a:rPr lang="da-DK" sz="2200" dirty="0"/>
              <a:t> </a:t>
            </a:r>
            <a:r>
              <a:rPr lang="da-DK" sz="2200" dirty="0" err="1"/>
              <a:t>should</a:t>
            </a:r>
            <a:endParaRPr lang="da-DK" sz="2200" dirty="0"/>
          </a:p>
          <a:p>
            <a:pPr lvl="1"/>
            <a:r>
              <a:rPr lang="da-DK" sz="2200" dirty="0"/>
              <a:t>Be </a:t>
            </a:r>
            <a:r>
              <a:rPr lang="da-DK" sz="2200" dirty="0" err="1"/>
              <a:t>close</a:t>
            </a:r>
            <a:r>
              <a:rPr lang="da-DK" sz="2200" dirty="0"/>
              <a:t> </a:t>
            </a:r>
            <a:r>
              <a:rPr lang="da-DK" sz="2200" dirty="0" err="1"/>
              <a:t>enough</a:t>
            </a:r>
            <a:r>
              <a:rPr lang="da-DK" sz="2200" dirty="0"/>
              <a:t> to human </a:t>
            </a:r>
            <a:r>
              <a:rPr lang="da-DK" sz="2200" dirty="0" err="1"/>
              <a:t>language</a:t>
            </a:r>
            <a:r>
              <a:rPr lang="da-DK" sz="2200" dirty="0"/>
              <a:t> to </a:t>
            </a:r>
            <a:r>
              <a:rPr lang="da-DK" sz="2200" dirty="0" err="1"/>
              <a:t>enable</a:t>
            </a:r>
            <a:r>
              <a:rPr lang="da-DK" sz="2200" dirty="0"/>
              <a:t> </a:t>
            </a:r>
            <a:r>
              <a:rPr lang="da-DK" sz="2200" dirty="0" err="1"/>
              <a:t>humans</a:t>
            </a:r>
            <a:r>
              <a:rPr lang="da-DK" sz="2200" dirty="0"/>
              <a:t> to </a:t>
            </a:r>
            <a:r>
              <a:rPr lang="da-DK" sz="2200" dirty="0" err="1"/>
              <a:t>easily</a:t>
            </a:r>
            <a:r>
              <a:rPr lang="da-DK" sz="2200" dirty="0"/>
              <a:t> </a:t>
            </a:r>
            <a:r>
              <a:rPr lang="da-DK" sz="2200" dirty="0" err="1"/>
              <a:t>express</a:t>
            </a:r>
            <a:r>
              <a:rPr lang="da-DK" sz="2200" dirty="0"/>
              <a:t> themselves</a:t>
            </a:r>
          </a:p>
          <a:p>
            <a:pPr lvl="1"/>
            <a:r>
              <a:rPr lang="da-DK" sz="2200" dirty="0"/>
              <a:t>Be </a:t>
            </a:r>
            <a:r>
              <a:rPr lang="da-DK" sz="2200" dirty="0" err="1"/>
              <a:t>translatable</a:t>
            </a:r>
            <a:r>
              <a:rPr lang="da-DK" sz="2200" dirty="0"/>
              <a:t> to a </a:t>
            </a:r>
            <a:r>
              <a:rPr lang="da-DK" sz="2200" dirty="0" err="1"/>
              <a:t>language</a:t>
            </a:r>
            <a:r>
              <a:rPr lang="da-DK" sz="2200" dirty="0"/>
              <a:t> the computer understand (or </a:t>
            </a:r>
            <a:r>
              <a:rPr lang="da-DK" sz="2200" dirty="0" err="1"/>
              <a:t>other</a:t>
            </a:r>
            <a:r>
              <a:rPr lang="da-DK" sz="2200" dirty="0"/>
              <a:t> </a:t>
            </a:r>
            <a:r>
              <a:rPr lang="da-DK" sz="2200" dirty="0" err="1"/>
              <a:t>layers</a:t>
            </a:r>
            <a:r>
              <a:rPr lang="da-DK" sz="2200" dirty="0"/>
              <a:t> of software understands)</a:t>
            </a:r>
          </a:p>
          <a:p>
            <a:r>
              <a:rPr lang="da-DK" sz="2200" dirty="0"/>
              <a:t>First </a:t>
            </a:r>
            <a:r>
              <a:rPr lang="da-DK" sz="2200" dirty="0" err="1"/>
              <a:t>programming</a:t>
            </a:r>
            <a:r>
              <a:rPr lang="da-DK" sz="2200" dirty="0"/>
              <a:t> ”</a:t>
            </a:r>
            <a:r>
              <a:rPr lang="da-DK" sz="2200" dirty="0" err="1"/>
              <a:t>languages</a:t>
            </a:r>
            <a:r>
              <a:rPr lang="da-DK" sz="2200" dirty="0"/>
              <a:t>” did not </a:t>
            </a:r>
            <a:r>
              <a:rPr lang="da-DK" sz="2200" dirty="0" err="1"/>
              <a:t>fulfill</a:t>
            </a:r>
            <a:r>
              <a:rPr lang="da-DK" sz="2200" dirty="0"/>
              <a:t> </a:t>
            </a:r>
            <a:r>
              <a:rPr lang="da-DK" sz="2200" dirty="0" err="1"/>
              <a:t>first</a:t>
            </a:r>
            <a:r>
              <a:rPr lang="da-DK" sz="2200" dirty="0"/>
              <a:t> </a:t>
            </a:r>
            <a:r>
              <a:rPr lang="da-DK" sz="2200" dirty="0" err="1"/>
              <a:t>crterion</a:t>
            </a:r>
            <a:r>
              <a:rPr lang="da-DK" sz="2200" dirty="0"/>
              <a:t>…</a:t>
            </a:r>
          </a:p>
          <a:p>
            <a:r>
              <a:rPr lang="da-DK" sz="2200" dirty="0" err="1"/>
              <a:t>Modern</a:t>
            </a:r>
            <a:r>
              <a:rPr lang="da-DK" sz="2200" dirty="0"/>
              <a:t> </a:t>
            </a:r>
            <a:r>
              <a:rPr lang="da-DK" sz="2200" dirty="0" err="1"/>
              <a:t>languages</a:t>
            </a:r>
            <a:r>
              <a:rPr lang="da-DK" sz="2200" dirty="0"/>
              <a:t> </a:t>
            </a:r>
            <a:r>
              <a:rPr lang="da-DK" sz="2200" dirty="0" err="1"/>
              <a:t>are</a:t>
            </a:r>
            <a:r>
              <a:rPr lang="da-DK" sz="2200" dirty="0"/>
              <a:t> </a:t>
            </a:r>
            <a:r>
              <a:rPr lang="da-DK" sz="2200" dirty="0" err="1"/>
              <a:t>definitely</a:t>
            </a:r>
            <a:r>
              <a:rPr lang="da-DK" sz="2200" dirty="0"/>
              <a:t> </a:t>
            </a:r>
            <a:r>
              <a:rPr lang="da-DK" sz="2200" dirty="0" err="1"/>
              <a:t>closer</a:t>
            </a:r>
            <a:r>
              <a:rPr lang="da-DK" sz="2200" dirty="0"/>
              <a:t>, still not </a:t>
            </a:r>
            <a:r>
              <a:rPr lang="da-DK" sz="2200" dirty="0" err="1"/>
              <a:t>easy</a:t>
            </a:r>
            <a:endParaRPr lang="da-DK" sz="2200" dirty="0"/>
          </a:p>
        </p:txBody>
      </p:sp>
    </p:spTree>
    <p:extLst>
      <p:ext uri="{BB962C8B-B14F-4D97-AF65-F5344CB8AC3E}">
        <p14:creationId xmlns:p14="http://schemas.microsoft.com/office/powerpoint/2010/main" val="248057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43D07B-1A3F-C571-09B1-BC53F598771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da-DK" altLang="da-DK" sz="2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a-DK" altLang="da-DK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myPieces.King.Status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altLang="da-DK" sz="2400" dirty="0">
                <a:solidFill>
                  <a:srgbClr val="00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==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Check) </a:t>
            </a:r>
            <a:r>
              <a:rPr lang="da-DK" altLang="da-DK" sz="24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endParaRPr lang="da-DK" altLang="da-DK" sz="24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{	</a:t>
            </a:r>
          </a:p>
          <a:p>
            <a:pPr>
              <a:buFontTx/>
              <a:buNone/>
            </a:pP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da-DK" altLang="da-DK" sz="2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a-DK" altLang="da-DK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board.noCheck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a-DK" altLang="da-DK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myPieces.King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da-DK" altLang="da-DK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exists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altLang="da-DK" sz="2400" dirty="0">
                <a:solidFill>
                  <a:srgbClr val="00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==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altLang="da-DK" sz="2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FontTx/>
              <a:buNone/>
            </a:pP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da-DK" altLang="da-DK" sz="24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a-DK" altLang="da-DK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myPieces.King.move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())</a:t>
            </a:r>
          </a:p>
          <a:p>
            <a:pPr>
              <a:buFontTx/>
              <a:buNone/>
            </a:pP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da-DK" altLang="da-DK" sz="24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endParaRPr lang="da-DK" altLang="da-DK" sz="24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da-DK" altLang="da-DK" sz="2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a-DK" altLang="da-DK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myPieces.avoidCheck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().</a:t>
            </a:r>
            <a:r>
              <a:rPr lang="da-DK" altLang="da-DK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exists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altLang="da-DK" sz="2400" dirty="0">
                <a:solidFill>
                  <a:srgbClr val="00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==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altLang="da-DK" sz="2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FontTx/>
              <a:buNone/>
            </a:pP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da-DK" altLang="da-DK" sz="24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a-DK" altLang="da-DK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myPieces.avoidCheck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().</a:t>
            </a:r>
            <a:r>
              <a:rPr lang="da-DK" altLang="da-DK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move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())</a:t>
            </a:r>
          </a:p>
          <a:p>
            <a:pPr>
              <a:buFontTx/>
              <a:buNone/>
            </a:pP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da-DK" altLang="da-DK" sz="24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endParaRPr lang="da-DK" altLang="da-DK" sz="24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da-DK" altLang="da-DK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myGame.status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altLang="da-DK" sz="2400" dirty="0">
                <a:solidFill>
                  <a:srgbClr val="00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 lost;</a:t>
            </a:r>
          </a:p>
          <a:p>
            <a:pPr>
              <a:buFontTx/>
              <a:buNone/>
            </a:pPr>
            <a:r>
              <a:rPr lang="da-DK" altLang="da-DK" sz="24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6241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4C60FB3-78F6-0F30-2EEE-F35221DC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/>
              <a:t>Rules and Logic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5A3FA7D-4241-372B-9980-A0CA843AE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5347217" cy="5431536"/>
          </a:xfrm>
        </p:spPr>
        <p:txBody>
          <a:bodyPr anchor="ctr">
            <a:normAutofit/>
          </a:bodyPr>
          <a:lstStyle/>
          <a:p>
            <a:r>
              <a:rPr lang="da-DK" sz="2200" dirty="0"/>
              <a:t>If </a:t>
            </a:r>
            <a:r>
              <a:rPr lang="da-DK" sz="2200" dirty="0" err="1"/>
              <a:t>we</a:t>
            </a:r>
            <a:r>
              <a:rPr lang="da-DK" sz="2200" dirty="0"/>
              <a:t> </a:t>
            </a:r>
            <a:r>
              <a:rPr lang="da-DK" sz="2200" dirty="0" err="1"/>
              <a:t>can</a:t>
            </a:r>
            <a:r>
              <a:rPr lang="da-DK" sz="2200" dirty="0"/>
              <a:t> </a:t>
            </a:r>
            <a:r>
              <a:rPr lang="da-DK" sz="2200" dirty="0" err="1"/>
              <a:t>define</a:t>
            </a:r>
            <a:r>
              <a:rPr lang="da-DK" sz="2200" dirty="0"/>
              <a:t> </a:t>
            </a:r>
            <a:r>
              <a:rPr lang="da-DK" sz="2200" dirty="0" err="1"/>
              <a:t>such</a:t>
            </a:r>
            <a:r>
              <a:rPr lang="da-DK" sz="2200" dirty="0"/>
              <a:t> a </a:t>
            </a:r>
            <a:r>
              <a:rPr lang="da-DK" sz="2200" dirty="0" err="1"/>
              <a:t>language</a:t>
            </a:r>
            <a:r>
              <a:rPr lang="da-DK" sz="2200" dirty="0"/>
              <a:t> AND </a:t>
            </a:r>
            <a:r>
              <a:rPr lang="da-DK" sz="2200" dirty="0" err="1"/>
              <a:t>construct</a:t>
            </a:r>
            <a:r>
              <a:rPr lang="da-DK" sz="2200" dirty="0"/>
              <a:t> software </a:t>
            </a:r>
            <a:r>
              <a:rPr lang="da-DK" sz="2200" dirty="0" err="1"/>
              <a:t>that</a:t>
            </a:r>
            <a:r>
              <a:rPr lang="da-DK" sz="2200" dirty="0"/>
              <a:t> </a:t>
            </a:r>
            <a:r>
              <a:rPr lang="da-DK" sz="2200" dirty="0" err="1"/>
              <a:t>can</a:t>
            </a:r>
            <a:r>
              <a:rPr lang="da-DK" sz="2200" dirty="0"/>
              <a:t> </a:t>
            </a:r>
            <a:r>
              <a:rPr lang="da-DK" sz="2200" dirty="0" err="1"/>
              <a:t>translate</a:t>
            </a:r>
            <a:r>
              <a:rPr lang="da-DK" sz="2200" dirty="0"/>
              <a:t> it to computer-</a:t>
            </a:r>
            <a:r>
              <a:rPr lang="da-DK" sz="2200" dirty="0" err="1"/>
              <a:t>compatible</a:t>
            </a:r>
            <a:r>
              <a:rPr lang="da-DK" sz="2200" dirty="0"/>
              <a:t> </a:t>
            </a:r>
            <a:r>
              <a:rPr lang="da-DK" sz="2200" dirty="0" err="1"/>
              <a:t>code</a:t>
            </a:r>
            <a:r>
              <a:rPr lang="da-DK" sz="2200" dirty="0"/>
              <a:t>, </a:t>
            </a:r>
            <a:r>
              <a:rPr lang="da-DK" sz="2200" dirty="0" err="1"/>
              <a:t>we</a:t>
            </a:r>
            <a:r>
              <a:rPr lang="da-DK" sz="2200" dirty="0"/>
              <a:t> </a:t>
            </a:r>
            <a:r>
              <a:rPr lang="da-DK" sz="2200" dirty="0" err="1"/>
              <a:t>are</a:t>
            </a:r>
            <a:r>
              <a:rPr lang="da-DK" sz="2200" dirty="0"/>
              <a:t> done!</a:t>
            </a:r>
          </a:p>
          <a:p>
            <a:r>
              <a:rPr lang="da-DK" sz="2200" dirty="0"/>
              <a:t>Steps in translation (</a:t>
            </a:r>
            <a:r>
              <a:rPr lang="da-DK" sz="2200" dirty="0" err="1"/>
              <a:t>roughly</a:t>
            </a:r>
            <a:r>
              <a:rPr lang="da-DK" sz="2200" dirty="0"/>
              <a:t>)</a:t>
            </a:r>
          </a:p>
          <a:p>
            <a:pPr lvl="1"/>
            <a:r>
              <a:rPr lang="da-DK" sz="2200" dirty="0"/>
              <a:t>Programming </a:t>
            </a:r>
            <a:r>
              <a:rPr lang="da-DK" sz="2200" dirty="0" err="1"/>
              <a:t>language</a:t>
            </a:r>
            <a:r>
              <a:rPr lang="da-DK" sz="2200" dirty="0"/>
              <a:t> =&gt; Assembler </a:t>
            </a:r>
            <a:r>
              <a:rPr lang="da-DK" sz="2200" dirty="0" err="1"/>
              <a:t>code</a:t>
            </a:r>
            <a:endParaRPr lang="da-DK" sz="2200" dirty="0"/>
          </a:p>
          <a:p>
            <a:pPr lvl="1"/>
            <a:r>
              <a:rPr lang="da-DK" sz="2200" dirty="0"/>
              <a:t>Assembler </a:t>
            </a:r>
            <a:r>
              <a:rPr lang="da-DK" sz="2200" dirty="0" err="1"/>
              <a:t>code</a:t>
            </a:r>
            <a:r>
              <a:rPr lang="da-DK" sz="2200" dirty="0"/>
              <a:t> =&gt; Micro </a:t>
            </a:r>
            <a:r>
              <a:rPr lang="da-DK" sz="2200" dirty="0" err="1"/>
              <a:t>code</a:t>
            </a:r>
            <a:endParaRPr lang="da-DK" sz="2200" dirty="0"/>
          </a:p>
          <a:p>
            <a:pPr lvl="1"/>
            <a:r>
              <a:rPr lang="da-DK" sz="2200" dirty="0"/>
              <a:t>Micro </a:t>
            </a:r>
            <a:r>
              <a:rPr lang="da-DK" sz="2200" dirty="0" err="1"/>
              <a:t>code</a:t>
            </a:r>
            <a:r>
              <a:rPr lang="da-DK" sz="2200" dirty="0"/>
              <a:t> =&gt; bits</a:t>
            </a:r>
          </a:p>
        </p:txBody>
      </p:sp>
    </p:spTree>
    <p:extLst>
      <p:ext uri="{BB962C8B-B14F-4D97-AF65-F5344CB8AC3E}">
        <p14:creationId xmlns:p14="http://schemas.microsoft.com/office/powerpoint/2010/main" val="2565085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5985B0-CE75-687E-31D9-9E26F21AE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/>
              <a:t>C#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0E24E35-15C2-14EB-6540-25434F117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a-DK" sz="2200" dirty="0"/>
              <a:t>The </a:t>
            </a:r>
            <a:r>
              <a:rPr lang="da-DK" sz="2200" dirty="0" err="1"/>
              <a:t>programming</a:t>
            </a:r>
            <a:r>
              <a:rPr lang="da-DK" sz="2200" dirty="0"/>
              <a:t> </a:t>
            </a:r>
            <a:r>
              <a:rPr lang="da-DK" sz="2200" dirty="0" err="1"/>
              <a:t>language</a:t>
            </a:r>
            <a:r>
              <a:rPr lang="da-DK" sz="2200" dirty="0"/>
              <a:t> </a:t>
            </a:r>
            <a:r>
              <a:rPr lang="da-DK" sz="2200" dirty="0" err="1"/>
              <a:t>named</a:t>
            </a:r>
            <a:r>
              <a:rPr lang="da-DK" sz="2200" dirty="0"/>
              <a:t> </a:t>
            </a:r>
            <a:r>
              <a:rPr lang="da-DK" sz="2200" b="1" dirty="0"/>
              <a:t>C#</a:t>
            </a:r>
            <a:r>
              <a:rPr lang="da-DK" sz="2200" dirty="0"/>
              <a:t> (C-Sharp) is </a:t>
            </a:r>
            <a:r>
              <a:rPr lang="da-DK" sz="2200" dirty="0" err="1"/>
              <a:t>such</a:t>
            </a:r>
            <a:r>
              <a:rPr lang="da-DK" sz="2200" dirty="0"/>
              <a:t> a </a:t>
            </a:r>
            <a:r>
              <a:rPr lang="da-DK" sz="2200" dirty="0" err="1"/>
              <a:t>language</a:t>
            </a:r>
            <a:endParaRPr lang="da-DK" sz="2200" dirty="0"/>
          </a:p>
          <a:p>
            <a:r>
              <a:rPr lang="da-DK" sz="2200" u="sng" dirty="0" err="1"/>
              <a:t>Many</a:t>
            </a:r>
            <a:r>
              <a:rPr lang="da-DK" sz="2200" dirty="0"/>
              <a:t> </a:t>
            </a:r>
            <a:r>
              <a:rPr lang="da-DK" sz="2200" dirty="0" err="1"/>
              <a:t>others</a:t>
            </a:r>
            <a:r>
              <a:rPr lang="da-DK" sz="2200" dirty="0"/>
              <a:t> </a:t>
            </a:r>
            <a:r>
              <a:rPr lang="da-DK" sz="2200" dirty="0" err="1"/>
              <a:t>exist</a:t>
            </a:r>
            <a:r>
              <a:rPr lang="da-DK" sz="2200" dirty="0"/>
              <a:t>!</a:t>
            </a:r>
          </a:p>
          <a:p>
            <a:r>
              <a:rPr lang="da-DK" sz="2200" dirty="0" err="1"/>
              <a:t>We</a:t>
            </a:r>
            <a:r>
              <a:rPr lang="da-DK" sz="2200" dirty="0"/>
              <a:t> </a:t>
            </a:r>
            <a:r>
              <a:rPr lang="da-DK" sz="2200" dirty="0" err="1"/>
              <a:t>use</a:t>
            </a:r>
            <a:r>
              <a:rPr lang="da-DK" sz="2200" dirty="0"/>
              <a:t> C# </a:t>
            </a:r>
            <a:r>
              <a:rPr lang="da-DK" sz="2200" dirty="0" err="1"/>
              <a:t>during</a:t>
            </a:r>
            <a:r>
              <a:rPr lang="da-DK" sz="2200" dirty="0"/>
              <a:t> </a:t>
            </a:r>
            <a:r>
              <a:rPr lang="da-DK" sz="2200" dirty="0" err="1"/>
              <a:t>first</a:t>
            </a:r>
            <a:r>
              <a:rPr lang="da-DK" sz="2200" dirty="0"/>
              <a:t> </a:t>
            </a:r>
            <a:r>
              <a:rPr lang="da-DK" sz="2200" dirty="0" err="1"/>
              <a:t>year</a:t>
            </a:r>
            <a:r>
              <a:rPr lang="da-DK" sz="2200" dirty="0"/>
              <a:t> (and </a:t>
            </a:r>
            <a:r>
              <a:rPr lang="da-DK" sz="2200" dirty="0" err="1"/>
              <a:t>beyond</a:t>
            </a:r>
            <a:r>
              <a:rPr lang="da-DK" sz="2200" dirty="0"/>
              <a:t>), </a:t>
            </a:r>
            <a:r>
              <a:rPr lang="da-DK" sz="2200" dirty="0" err="1"/>
              <a:t>also</a:t>
            </a:r>
            <a:r>
              <a:rPr lang="da-DK" sz="2200" dirty="0"/>
              <a:t> </a:t>
            </a:r>
            <a:r>
              <a:rPr lang="da-DK" sz="2200" dirty="0" err="1"/>
              <a:t>other</a:t>
            </a:r>
            <a:r>
              <a:rPr lang="da-DK" sz="2200" dirty="0"/>
              <a:t> </a:t>
            </a:r>
            <a:r>
              <a:rPr lang="da-DK" sz="2200" dirty="0" err="1"/>
              <a:t>languages</a:t>
            </a:r>
            <a:endParaRPr lang="da-DK" sz="2200" dirty="0"/>
          </a:p>
          <a:p>
            <a:r>
              <a:rPr lang="da-DK" sz="2200" dirty="0"/>
              <a:t>Software to </a:t>
            </a:r>
            <a:r>
              <a:rPr lang="da-DK" sz="2200" dirty="0" err="1"/>
              <a:t>write</a:t>
            </a:r>
            <a:r>
              <a:rPr lang="da-DK" sz="2200" dirty="0"/>
              <a:t> and </a:t>
            </a:r>
            <a:r>
              <a:rPr lang="da-DK" sz="2200" dirty="0" err="1"/>
              <a:t>translate</a:t>
            </a:r>
            <a:r>
              <a:rPr lang="da-DK" sz="2200" dirty="0"/>
              <a:t> </a:t>
            </a:r>
            <a:r>
              <a:rPr lang="da-DK" sz="2200" dirty="0" err="1"/>
              <a:t>code</a:t>
            </a:r>
            <a:r>
              <a:rPr lang="da-DK" sz="2200" dirty="0"/>
              <a:t>: </a:t>
            </a:r>
            <a:r>
              <a:rPr lang="da-DK" sz="2200" b="1" dirty="0"/>
              <a:t>Visual Studio</a:t>
            </a:r>
          </a:p>
          <a:p>
            <a:r>
              <a:rPr lang="da-DK" sz="2200" dirty="0"/>
              <a:t>All </a:t>
            </a:r>
            <a:r>
              <a:rPr lang="da-DK" sz="2200" dirty="0" err="1"/>
              <a:t>we</a:t>
            </a:r>
            <a:r>
              <a:rPr lang="da-DK" sz="2200" dirty="0"/>
              <a:t> </a:t>
            </a:r>
            <a:r>
              <a:rPr lang="da-DK" sz="2200" dirty="0" err="1"/>
              <a:t>need</a:t>
            </a:r>
            <a:r>
              <a:rPr lang="da-DK" sz="2200" dirty="0"/>
              <a:t> to </a:t>
            </a:r>
            <a:r>
              <a:rPr lang="da-DK" sz="2200" dirty="0" err="1"/>
              <a:t>learn</a:t>
            </a:r>
            <a:r>
              <a:rPr lang="da-DK" sz="2200" dirty="0"/>
              <a:t> is to </a:t>
            </a:r>
            <a:r>
              <a:rPr lang="da-DK" sz="2200" dirty="0" err="1"/>
              <a:t>translate</a:t>
            </a:r>
            <a:r>
              <a:rPr lang="da-DK" sz="2200" dirty="0"/>
              <a:t> </a:t>
            </a:r>
            <a:r>
              <a:rPr lang="da-DK" sz="2200" dirty="0" err="1"/>
              <a:t>requirements</a:t>
            </a:r>
            <a:r>
              <a:rPr lang="da-DK" sz="2200" dirty="0"/>
              <a:t>, designs, etc. to C# </a:t>
            </a:r>
            <a:r>
              <a:rPr lang="da-DK" sz="2200" dirty="0" err="1"/>
              <a:t>code</a:t>
            </a:r>
            <a:r>
              <a:rPr lang="da-DK" sz="2200" dirty="0"/>
              <a:t> </a:t>
            </a:r>
            <a:r>
              <a:rPr lang="da-DK" sz="2200" dirty="0">
                <a:sym typeface="Wingdings" panose="05000000000000000000" pitchFamily="2" charset="2"/>
              </a:rPr>
              <a:t>.</a:t>
            </a:r>
            <a:endParaRPr lang="da-DK" sz="2200" dirty="0"/>
          </a:p>
        </p:txBody>
      </p:sp>
    </p:spTree>
    <p:extLst>
      <p:ext uri="{BB962C8B-B14F-4D97-AF65-F5344CB8AC3E}">
        <p14:creationId xmlns:p14="http://schemas.microsoft.com/office/powerpoint/2010/main" val="1760641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A2BD75-F1B2-528E-DDE6-CEDB4DA85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/>
              <a:t>Definition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2F708C9-870E-D135-609A-EFE34D9C0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a-DK" sz="2200"/>
              <a:t>Software is instructions to the computer about how to perform a certain calculation (in a very wide sense)</a:t>
            </a:r>
          </a:p>
          <a:p>
            <a:r>
              <a:rPr lang="da-DK" sz="2200"/>
              <a:t>Given the ”state” of the computer, how should it react to certain data</a:t>
            </a:r>
          </a:p>
          <a:p>
            <a:r>
              <a:rPr lang="da-DK" sz="2200"/>
              <a:t>Data could be many very different things; a mouse-click, HTML code, the state of another device, etc..</a:t>
            </a:r>
          </a:p>
        </p:txBody>
      </p:sp>
    </p:spTree>
    <p:extLst>
      <p:ext uri="{BB962C8B-B14F-4D97-AF65-F5344CB8AC3E}">
        <p14:creationId xmlns:p14="http://schemas.microsoft.com/office/powerpoint/2010/main" val="1523623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BA7432-9F47-454B-EC92-301B11D2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/>
              <a:t>Definition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EFA2F67-2BFD-35B4-1C01-9E726E95E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5708825" cy="5431536"/>
          </a:xfrm>
        </p:spPr>
        <p:txBody>
          <a:bodyPr anchor="ctr">
            <a:normAutofit/>
          </a:bodyPr>
          <a:lstStyle/>
          <a:p>
            <a:r>
              <a:rPr lang="da-DK" sz="2200" dirty="0"/>
              <a:t>Borderline </a:t>
            </a:r>
            <a:r>
              <a:rPr lang="da-DK" sz="2200" dirty="0" err="1"/>
              <a:t>between</a:t>
            </a:r>
            <a:r>
              <a:rPr lang="da-DK" sz="2200" dirty="0"/>
              <a:t> hardware and software </a:t>
            </a:r>
            <a:r>
              <a:rPr lang="da-DK" sz="2200" dirty="0" err="1"/>
              <a:t>can</a:t>
            </a:r>
            <a:r>
              <a:rPr lang="da-DK" sz="2200" dirty="0"/>
              <a:t> </a:t>
            </a:r>
            <a:r>
              <a:rPr lang="da-DK" sz="2200" dirty="0" err="1"/>
              <a:t>appear</a:t>
            </a:r>
            <a:r>
              <a:rPr lang="da-DK" sz="2200" dirty="0"/>
              <a:t> a bit </a:t>
            </a:r>
            <a:r>
              <a:rPr lang="da-DK" sz="2200" dirty="0" err="1"/>
              <a:t>fuzzy</a:t>
            </a:r>
            <a:r>
              <a:rPr lang="da-DK" sz="2200" dirty="0"/>
              <a:t>…</a:t>
            </a:r>
          </a:p>
          <a:p>
            <a:r>
              <a:rPr lang="da-DK" sz="2200" dirty="0" err="1"/>
              <a:t>Certain</a:t>
            </a:r>
            <a:r>
              <a:rPr lang="da-DK" sz="2200" dirty="0"/>
              <a:t> </a:t>
            </a:r>
            <a:r>
              <a:rPr lang="da-DK" sz="2200" dirty="0" err="1"/>
              <a:t>very</a:t>
            </a:r>
            <a:r>
              <a:rPr lang="da-DK" sz="2200" dirty="0"/>
              <a:t> fundamental software </a:t>
            </a:r>
            <a:r>
              <a:rPr lang="da-DK" sz="2200" dirty="0" err="1"/>
              <a:t>can</a:t>
            </a:r>
            <a:r>
              <a:rPr lang="da-DK" sz="2200" dirty="0"/>
              <a:t> </a:t>
            </a:r>
            <a:r>
              <a:rPr lang="da-DK" sz="2200" dirty="0" err="1"/>
              <a:t>be</a:t>
            </a:r>
            <a:r>
              <a:rPr lang="da-DK" sz="2200" dirty="0"/>
              <a:t> an integral part of the computer </a:t>
            </a:r>
            <a:r>
              <a:rPr lang="da-DK" sz="2200" dirty="0" err="1"/>
              <a:t>itself</a:t>
            </a:r>
            <a:r>
              <a:rPr lang="da-DK" sz="2200" dirty="0"/>
              <a:t>, like </a:t>
            </a:r>
            <a:r>
              <a:rPr lang="da-DK" sz="2200" b="1" dirty="0"/>
              <a:t>BIOS</a:t>
            </a:r>
            <a:r>
              <a:rPr lang="da-DK" sz="2200" dirty="0"/>
              <a:t> (</a:t>
            </a:r>
            <a:r>
              <a:rPr lang="da-DK" sz="2200" b="1" dirty="0"/>
              <a:t>B</a:t>
            </a:r>
            <a:r>
              <a:rPr lang="da-DK" sz="2200" dirty="0"/>
              <a:t>asic </a:t>
            </a:r>
            <a:r>
              <a:rPr lang="da-DK" sz="2200" b="1" dirty="0"/>
              <a:t>I</a:t>
            </a:r>
            <a:r>
              <a:rPr lang="da-DK" sz="2200" dirty="0"/>
              <a:t>nput/</a:t>
            </a:r>
            <a:r>
              <a:rPr lang="da-DK" sz="2200" b="1" dirty="0"/>
              <a:t>O</a:t>
            </a:r>
            <a:r>
              <a:rPr lang="da-DK" sz="2200" dirty="0"/>
              <a:t>utput </a:t>
            </a:r>
            <a:r>
              <a:rPr lang="da-DK" sz="2200" b="1" dirty="0"/>
              <a:t>S</a:t>
            </a:r>
            <a:r>
              <a:rPr lang="da-DK" sz="2200" dirty="0"/>
              <a:t>ystem)</a:t>
            </a:r>
          </a:p>
          <a:p>
            <a:r>
              <a:rPr lang="da-DK" sz="2200" dirty="0"/>
              <a:t>This is </a:t>
            </a:r>
            <a:r>
              <a:rPr lang="da-DK" sz="2200" dirty="0" err="1"/>
              <a:t>sometimes</a:t>
            </a:r>
            <a:r>
              <a:rPr lang="da-DK" sz="2200" dirty="0"/>
              <a:t> referred to as </a:t>
            </a:r>
            <a:r>
              <a:rPr lang="da-DK" sz="2200" b="1" dirty="0"/>
              <a:t>firmware</a:t>
            </a:r>
          </a:p>
          <a:p>
            <a:r>
              <a:rPr lang="da-DK" sz="2200" dirty="0" err="1"/>
              <a:t>Our</a:t>
            </a:r>
            <a:r>
              <a:rPr lang="da-DK" sz="2200" dirty="0"/>
              <a:t> </a:t>
            </a:r>
            <a:r>
              <a:rPr lang="da-DK" sz="2200" dirty="0" err="1"/>
              <a:t>usual</a:t>
            </a:r>
            <a:r>
              <a:rPr lang="da-DK" sz="2200" dirty="0"/>
              <a:t> definition: a program </a:t>
            </a:r>
            <a:r>
              <a:rPr lang="da-DK" sz="2200" dirty="0" err="1"/>
              <a:t>we</a:t>
            </a:r>
            <a:r>
              <a:rPr lang="da-DK" sz="2200" dirty="0"/>
              <a:t> </a:t>
            </a:r>
            <a:r>
              <a:rPr lang="da-DK" sz="2200" dirty="0" err="1"/>
              <a:t>supply</a:t>
            </a:r>
            <a:r>
              <a:rPr lang="da-DK" sz="2200" dirty="0"/>
              <a:t> to the computer from an </a:t>
            </a:r>
            <a:r>
              <a:rPr lang="da-DK" sz="2200" dirty="0" err="1"/>
              <a:t>external</a:t>
            </a:r>
            <a:r>
              <a:rPr lang="da-DK" sz="2200" dirty="0"/>
              <a:t> source</a:t>
            </a:r>
          </a:p>
        </p:txBody>
      </p:sp>
    </p:spTree>
    <p:extLst>
      <p:ext uri="{BB962C8B-B14F-4D97-AF65-F5344CB8AC3E}">
        <p14:creationId xmlns:p14="http://schemas.microsoft.com/office/powerpoint/2010/main" val="3139880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EA38BA-5AD5-D68F-3DDD-30CA8FCC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4600"/>
              <a:t>Software Development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96B3470-B2A4-7D42-B08C-4BD288576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5360469" cy="5431536"/>
          </a:xfrm>
        </p:spPr>
        <p:txBody>
          <a:bodyPr anchor="ctr">
            <a:normAutofit/>
          </a:bodyPr>
          <a:lstStyle/>
          <a:p>
            <a:r>
              <a:rPr lang="da-DK" sz="2200" dirty="0" err="1"/>
              <a:t>Someone</a:t>
            </a:r>
            <a:r>
              <a:rPr lang="da-DK" sz="2200" dirty="0"/>
              <a:t> has a </a:t>
            </a:r>
            <a:r>
              <a:rPr lang="da-DK" sz="2200" dirty="0" err="1"/>
              <a:t>bright</a:t>
            </a:r>
            <a:r>
              <a:rPr lang="da-DK" sz="2200" dirty="0"/>
              <a:t> </a:t>
            </a:r>
            <a:r>
              <a:rPr lang="da-DK" sz="2200" dirty="0" err="1"/>
              <a:t>idea</a:t>
            </a:r>
            <a:r>
              <a:rPr lang="da-DK" sz="2200" dirty="0"/>
              <a:t> for a new App</a:t>
            </a:r>
          </a:p>
          <a:p>
            <a:r>
              <a:rPr lang="da-DK" sz="2200" dirty="0" err="1"/>
              <a:t>Someone</a:t>
            </a:r>
            <a:r>
              <a:rPr lang="da-DK" sz="2200" dirty="0"/>
              <a:t> </a:t>
            </a:r>
            <a:r>
              <a:rPr lang="da-DK" sz="2200" dirty="0" err="1"/>
              <a:t>tries</a:t>
            </a:r>
            <a:r>
              <a:rPr lang="da-DK" sz="2200" dirty="0"/>
              <a:t> to </a:t>
            </a:r>
            <a:r>
              <a:rPr lang="da-DK" sz="2200" dirty="0" err="1"/>
              <a:t>specifiy</a:t>
            </a:r>
            <a:r>
              <a:rPr lang="da-DK" sz="2200" dirty="0"/>
              <a:t> the </a:t>
            </a:r>
            <a:r>
              <a:rPr lang="da-DK" sz="2200" b="1" dirty="0" err="1"/>
              <a:t>requirements</a:t>
            </a:r>
            <a:r>
              <a:rPr lang="da-DK" sz="2200" dirty="0"/>
              <a:t> for the App</a:t>
            </a:r>
          </a:p>
          <a:p>
            <a:r>
              <a:rPr lang="da-DK" sz="2200" dirty="0" err="1"/>
              <a:t>Someone</a:t>
            </a:r>
            <a:r>
              <a:rPr lang="da-DK" sz="2200" dirty="0"/>
              <a:t> </a:t>
            </a:r>
            <a:r>
              <a:rPr lang="da-DK" sz="2200" dirty="0" err="1"/>
              <a:t>tries</a:t>
            </a:r>
            <a:r>
              <a:rPr lang="da-DK" sz="2200" dirty="0"/>
              <a:t> to </a:t>
            </a:r>
            <a:r>
              <a:rPr lang="da-DK" sz="2200" dirty="0" err="1"/>
              <a:t>specifiy</a:t>
            </a:r>
            <a:r>
              <a:rPr lang="da-DK" sz="2200" dirty="0"/>
              <a:t> </a:t>
            </a:r>
            <a:r>
              <a:rPr lang="da-DK" sz="2200" b="1" dirty="0" err="1"/>
              <a:t>rules</a:t>
            </a:r>
            <a:r>
              <a:rPr lang="da-DK" sz="2200" b="1" dirty="0"/>
              <a:t> and </a:t>
            </a:r>
            <a:r>
              <a:rPr lang="da-DK" sz="2200" b="1" dirty="0" err="1"/>
              <a:t>logic</a:t>
            </a:r>
            <a:r>
              <a:rPr lang="da-DK" sz="2200" b="1" dirty="0"/>
              <a:t> </a:t>
            </a:r>
            <a:r>
              <a:rPr lang="da-DK" sz="2200" dirty="0"/>
              <a:t>for realising </a:t>
            </a:r>
            <a:r>
              <a:rPr lang="da-DK" sz="2200" dirty="0" err="1"/>
              <a:t>these</a:t>
            </a:r>
            <a:r>
              <a:rPr lang="da-DK" sz="2200" dirty="0"/>
              <a:t> </a:t>
            </a:r>
            <a:r>
              <a:rPr lang="da-DK" sz="2200" dirty="0" err="1"/>
              <a:t>requirements</a:t>
            </a:r>
            <a:endParaRPr lang="da-DK" sz="2200" dirty="0"/>
          </a:p>
          <a:p>
            <a:r>
              <a:rPr lang="da-DK" sz="2200" dirty="0"/>
              <a:t>Sounds </a:t>
            </a:r>
            <a:r>
              <a:rPr lang="da-DK" sz="2200" dirty="0" err="1"/>
              <a:t>easy</a:t>
            </a:r>
            <a:r>
              <a:rPr lang="da-DK" sz="2200" dirty="0"/>
              <a:t>, </a:t>
            </a:r>
            <a:r>
              <a:rPr lang="da-DK" sz="2200" dirty="0" err="1"/>
              <a:t>doesn’t</a:t>
            </a:r>
            <a:r>
              <a:rPr lang="da-DK" sz="2200" dirty="0"/>
              <a:t> it…</a:t>
            </a:r>
          </a:p>
        </p:txBody>
      </p:sp>
    </p:spTree>
    <p:extLst>
      <p:ext uri="{BB962C8B-B14F-4D97-AF65-F5344CB8AC3E}">
        <p14:creationId xmlns:p14="http://schemas.microsoft.com/office/powerpoint/2010/main" val="2253749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EC4831-D7AE-0319-64EE-CAA356E7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400"/>
              <a:t>Multiplication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E953A42-CCF2-5BE3-6B5B-9E17C7364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a-DK" sz="2200"/>
              <a:t>Rules are very clear</a:t>
            </a:r>
          </a:p>
          <a:p>
            <a:r>
              <a:rPr lang="da-DK" sz="2200"/>
              <a:t>Easy to implement</a:t>
            </a:r>
          </a:p>
          <a:p>
            <a:r>
              <a:rPr lang="da-DK" sz="2200"/>
              <a:t>Hard for humans (at least for large numbers)</a:t>
            </a:r>
          </a:p>
          <a:p>
            <a:r>
              <a:rPr lang="da-DK" sz="2200"/>
              <a:t>Computers much better than humans</a:t>
            </a:r>
          </a:p>
        </p:txBody>
      </p:sp>
      <p:pic>
        <p:nvPicPr>
          <p:cNvPr id="4" name="Picture 10" descr="Multiplication">
            <a:extLst>
              <a:ext uri="{FF2B5EF4-FFF2-40B4-BE49-F238E27FC236}">
                <a16:creationId xmlns:a16="http://schemas.microsoft.com/office/drawing/2014/main" id="{26955C5F-D739-2E01-C3CB-7D557C036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6142" y="1303129"/>
            <a:ext cx="4233474" cy="391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042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77FCEF-8B76-10B6-8C06-2126D8A7C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400"/>
              <a:t>Go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4DF338C-541A-6BF2-39EF-E35D66E87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a-DK" sz="2200" dirty="0" err="1"/>
              <a:t>Rules</a:t>
            </a:r>
            <a:r>
              <a:rPr lang="da-DK" sz="2200" dirty="0"/>
              <a:t> </a:t>
            </a:r>
            <a:r>
              <a:rPr lang="da-DK" sz="2200" dirty="0" err="1"/>
              <a:t>are</a:t>
            </a:r>
            <a:r>
              <a:rPr lang="da-DK" sz="2200" dirty="0"/>
              <a:t> clear, </a:t>
            </a:r>
            <a:r>
              <a:rPr lang="da-DK" sz="2200" dirty="0" err="1"/>
              <a:t>logic</a:t>
            </a:r>
            <a:r>
              <a:rPr lang="da-DK" sz="2200" dirty="0"/>
              <a:t> (like a </a:t>
            </a:r>
            <a:r>
              <a:rPr lang="da-DK" sz="2200" dirty="0" err="1"/>
              <a:t>good</a:t>
            </a:r>
            <a:r>
              <a:rPr lang="da-DK" sz="2200" dirty="0"/>
              <a:t> </a:t>
            </a:r>
            <a:r>
              <a:rPr lang="da-DK" sz="2200" dirty="0" err="1"/>
              <a:t>strategy</a:t>
            </a:r>
            <a:r>
              <a:rPr lang="da-DK" sz="2200" dirty="0"/>
              <a:t>) is </a:t>
            </a:r>
            <a:r>
              <a:rPr lang="da-DK" sz="2200" dirty="0" err="1"/>
              <a:t>hard</a:t>
            </a:r>
            <a:r>
              <a:rPr lang="da-DK" sz="2200" dirty="0"/>
              <a:t> to </a:t>
            </a:r>
            <a:r>
              <a:rPr lang="da-DK" sz="2200" dirty="0" err="1"/>
              <a:t>implement</a:t>
            </a:r>
            <a:endParaRPr lang="da-DK" sz="2200" dirty="0"/>
          </a:p>
          <a:p>
            <a:r>
              <a:rPr lang="da-DK" sz="2200" dirty="0"/>
              <a:t>Hard for </a:t>
            </a:r>
            <a:r>
              <a:rPr lang="da-DK" sz="2200" dirty="0" err="1"/>
              <a:t>humans</a:t>
            </a:r>
            <a:endParaRPr lang="da-DK" sz="2200" dirty="0"/>
          </a:p>
          <a:p>
            <a:r>
              <a:rPr lang="da-DK" sz="2200" dirty="0" err="1"/>
              <a:t>Also</a:t>
            </a:r>
            <a:r>
              <a:rPr lang="da-DK" sz="2200" dirty="0"/>
              <a:t> </a:t>
            </a:r>
            <a:r>
              <a:rPr lang="da-DK" sz="2200" dirty="0" err="1"/>
              <a:t>hard</a:t>
            </a:r>
            <a:r>
              <a:rPr lang="da-DK" sz="2200" dirty="0"/>
              <a:t> for computers</a:t>
            </a:r>
          </a:p>
          <a:p>
            <a:r>
              <a:rPr lang="da-DK" sz="2200" dirty="0"/>
              <a:t>Computers </a:t>
            </a:r>
            <a:r>
              <a:rPr lang="da-DK" sz="2200" dirty="0" err="1"/>
              <a:t>only</a:t>
            </a:r>
            <a:r>
              <a:rPr lang="da-DK" sz="2200" dirty="0"/>
              <a:t> beat </a:t>
            </a:r>
            <a:r>
              <a:rPr lang="da-DK" sz="2200" dirty="0" err="1"/>
              <a:t>best</a:t>
            </a:r>
            <a:r>
              <a:rPr lang="da-DK" sz="2200" dirty="0"/>
              <a:t> </a:t>
            </a:r>
            <a:r>
              <a:rPr lang="da-DK" sz="2200" dirty="0" err="1"/>
              <a:t>humans</a:t>
            </a:r>
            <a:r>
              <a:rPr lang="da-DK" sz="2200" dirty="0"/>
              <a:t> </a:t>
            </a:r>
            <a:r>
              <a:rPr lang="da-DK" sz="2200" dirty="0" err="1"/>
              <a:t>recently</a:t>
            </a:r>
            <a:r>
              <a:rPr lang="da-DK" sz="2200" dirty="0"/>
              <a:t> (2016)</a:t>
            </a:r>
          </a:p>
          <a:p>
            <a:r>
              <a:rPr lang="da-DK" sz="2200" dirty="0"/>
              <a:t>Best Go-software </a:t>
            </a:r>
            <a:r>
              <a:rPr lang="da-DK" sz="2200" dirty="0" err="1"/>
              <a:t>does</a:t>
            </a:r>
            <a:r>
              <a:rPr lang="da-DK" sz="2200" dirty="0"/>
              <a:t> not </a:t>
            </a:r>
            <a:r>
              <a:rPr lang="da-DK" sz="2200" dirty="0" err="1"/>
              <a:t>explicitly</a:t>
            </a:r>
            <a:r>
              <a:rPr lang="da-DK" sz="2200" dirty="0"/>
              <a:t> </a:t>
            </a:r>
            <a:r>
              <a:rPr lang="da-DK" sz="2200" dirty="0" err="1"/>
              <a:t>implement</a:t>
            </a:r>
            <a:r>
              <a:rPr lang="da-DK" sz="2200" dirty="0"/>
              <a:t> </a:t>
            </a:r>
            <a:r>
              <a:rPr lang="da-DK" sz="2200" dirty="0" err="1"/>
              <a:t>strategies</a:t>
            </a:r>
            <a:r>
              <a:rPr lang="da-DK" sz="2200" dirty="0"/>
              <a:t> (</a:t>
            </a:r>
            <a:r>
              <a:rPr lang="da-DK" sz="2200" dirty="0" err="1"/>
              <a:t>uses</a:t>
            </a:r>
            <a:r>
              <a:rPr lang="da-DK" sz="2200" dirty="0"/>
              <a:t> Deep Learning, </a:t>
            </a:r>
            <a:r>
              <a:rPr lang="da-DK" sz="2200" dirty="0" err="1"/>
              <a:t>e.g</a:t>
            </a:r>
            <a:r>
              <a:rPr lang="da-DK" sz="2200" dirty="0"/>
              <a:t>. AI)</a:t>
            </a:r>
          </a:p>
        </p:txBody>
      </p:sp>
      <p:pic>
        <p:nvPicPr>
          <p:cNvPr id="4" name="Picture 2" descr="Relateret billede">
            <a:extLst>
              <a:ext uri="{FF2B5EF4-FFF2-40B4-BE49-F238E27FC236}">
                <a16:creationId xmlns:a16="http://schemas.microsoft.com/office/drawing/2014/main" id="{9E5F7816-060B-183F-1E16-4B87D704F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692675"/>
            <a:ext cx="5458968" cy="547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23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DAEF7BD-EEF7-FB71-846E-005565B29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000"/>
              <a:t>Facial recognition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9395B37-4DEB-307F-8157-48EFC0ED9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a-DK" sz="2200"/>
              <a:t>Very easy for humans</a:t>
            </a:r>
          </a:p>
          <a:p>
            <a:r>
              <a:rPr lang="da-DK" sz="2200"/>
              <a:t>Rules are fuzzy…</a:t>
            </a:r>
          </a:p>
          <a:p>
            <a:r>
              <a:rPr lang="da-DK" sz="2200"/>
              <a:t>Hard problem to solve by software</a:t>
            </a:r>
          </a:p>
        </p:txBody>
      </p:sp>
      <p:pic>
        <p:nvPicPr>
          <p:cNvPr id="4" name="Picture 2" descr="https://www.eff.org/files/2014/04/11/fbi_ngi_face_image.png">
            <a:extLst>
              <a:ext uri="{FF2B5EF4-FFF2-40B4-BE49-F238E27FC236}">
                <a16:creationId xmlns:a16="http://schemas.microsoft.com/office/drawing/2014/main" id="{3145FD58-9991-3C21-9D98-F38CB8B1B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8361" y="640080"/>
            <a:ext cx="4360342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544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3E2FF3-2018-5CC5-32B3-C6BEFFE75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4600"/>
              <a:t>Software Development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3227999-82C1-B9A7-7F50-7B3D3B9D1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5165485" cy="5431536"/>
          </a:xfrm>
        </p:spPr>
        <p:txBody>
          <a:bodyPr anchor="ctr">
            <a:normAutofit/>
          </a:bodyPr>
          <a:lstStyle/>
          <a:p>
            <a:r>
              <a:rPr lang="da-DK" sz="2200" dirty="0"/>
              <a:t>If </a:t>
            </a:r>
            <a:r>
              <a:rPr lang="da-DK" sz="2200" dirty="0" err="1"/>
              <a:t>we</a:t>
            </a:r>
            <a:r>
              <a:rPr lang="da-DK" sz="2200" dirty="0"/>
              <a:t> </a:t>
            </a:r>
            <a:r>
              <a:rPr lang="da-DK" sz="2200" dirty="0" err="1"/>
              <a:t>can</a:t>
            </a:r>
            <a:r>
              <a:rPr lang="da-DK" sz="2200" dirty="0"/>
              <a:t> </a:t>
            </a:r>
            <a:r>
              <a:rPr lang="da-DK" sz="2200" dirty="0" err="1"/>
              <a:t>describe</a:t>
            </a:r>
            <a:r>
              <a:rPr lang="da-DK" sz="2200" dirty="0"/>
              <a:t> </a:t>
            </a:r>
            <a:r>
              <a:rPr lang="da-DK" sz="2200" dirty="0" err="1"/>
              <a:t>rules</a:t>
            </a:r>
            <a:r>
              <a:rPr lang="da-DK" sz="2200" dirty="0"/>
              <a:t> and </a:t>
            </a:r>
            <a:r>
              <a:rPr lang="da-DK" sz="2200" dirty="0" err="1"/>
              <a:t>logic</a:t>
            </a:r>
            <a:r>
              <a:rPr lang="da-DK" sz="2200" dirty="0"/>
              <a:t> for the </a:t>
            </a:r>
            <a:r>
              <a:rPr lang="da-DK" sz="2200" dirty="0" err="1"/>
              <a:t>behavior</a:t>
            </a:r>
            <a:r>
              <a:rPr lang="da-DK" sz="2200" dirty="0"/>
              <a:t> of </a:t>
            </a:r>
            <a:r>
              <a:rPr lang="da-DK" sz="2200" dirty="0" err="1"/>
              <a:t>our</a:t>
            </a:r>
            <a:r>
              <a:rPr lang="da-DK" sz="2200" dirty="0"/>
              <a:t> software…</a:t>
            </a:r>
          </a:p>
          <a:p>
            <a:r>
              <a:rPr lang="da-DK" sz="2200" dirty="0"/>
              <a:t>…</a:t>
            </a:r>
            <a:r>
              <a:rPr lang="da-DK" sz="2200" dirty="0" err="1"/>
              <a:t>what</a:t>
            </a:r>
            <a:r>
              <a:rPr lang="da-DK" sz="2200" dirty="0"/>
              <a:t> </a:t>
            </a:r>
            <a:r>
              <a:rPr lang="da-DK" sz="2200" b="1" dirty="0" err="1"/>
              <a:t>language</a:t>
            </a:r>
            <a:r>
              <a:rPr lang="da-DK" sz="2200" dirty="0"/>
              <a:t> </a:t>
            </a:r>
            <a:r>
              <a:rPr lang="da-DK" sz="2200" dirty="0" err="1"/>
              <a:t>should</a:t>
            </a:r>
            <a:r>
              <a:rPr lang="da-DK" sz="2200" dirty="0"/>
              <a:t> </a:t>
            </a:r>
            <a:r>
              <a:rPr lang="da-DK" sz="2200" dirty="0" err="1"/>
              <a:t>we</a:t>
            </a:r>
            <a:r>
              <a:rPr lang="da-DK" sz="2200" dirty="0"/>
              <a:t> </a:t>
            </a:r>
            <a:r>
              <a:rPr lang="da-DK" sz="2200" dirty="0" err="1"/>
              <a:t>then</a:t>
            </a:r>
            <a:r>
              <a:rPr lang="da-DK" sz="2200" dirty="0"/>
              <a:t> </a:t>
            </a:r>
            <a:r>
              <a:rPr lang="da-DK" sz="2200" dirty="0" err="1"/>
              <a:t>use</a:t>
            </a:r>
            <a:r>
              <a:rPr lang="da-DK" sz="2200" dirty="0"/>
              <a:t> for </a:t>
            </a:r>
            <a:r>
              <a:rPr lang="da-DK" sz="2200" dirty="0" err="1"/>
              <a:t>describing</a:t>
            </a:r>
            <a:r>
              <a:rPr lang="da-DK" sz="2200" dirty="0"/>
              <a:t> it?</a:t>
            </a:r>
          </a:p>
          <a:p>
            <a:r>
              <a:rPr lang="da-DK" sz="2200" dirty="0" err="1"/>
              <a:t>Humans</a:t>
            </a:r>
            <a:r>
              <a:rPr lang="da-DK" sz="2200" dirty="0"/>
              <a:t> </a:t>
            </a:r>
            <a:r>
              <a:rPr lang="da-DK" sz="2200" dirty="0" err="1"/>
              <a:t>use</a:t>
            </a:r>
            <a:r>
              <a:rPr lang="da-DK" sz="2200" dirty="0"/>
              <a:t> </a:t>
            </a:r>
            <a:r>
              <a:rPr lang="da-DK" sz="2200" dirty="0" err="1"/>
              <a:t>words</a:t>
            </a:r>
            <a:r>
              <a:rPr lang="da-DK" sz="2200" dirty="0"/>
              <a:t>, diagrams, etc..</a:t>
            </a:r>
          </a:p>
          <a:p>
            <a:r>
              <a:rPr lang="da-DK" sz="2200" dirty="0"/>
              <a:t>Computers </a:t>
            </a:r>
            <a:r>
              <a:rPr lang="da-DK" sz="2200" dirty="0" err="1"/>
              <a:t>use</a:t>
            </a:r>
            <a:r>
              <a:rPr lang="da-DK" sz="2200" dirty="0"/>
              <a:t> bits…</a:t>
            </a:r>
          </a:p>
          <a:p>
            <a:r>
              <a:rPr lang="da-DK" sz="2200" dirty="0"/>
              <a:t>How do </a:t>
            </a:r>
            <a:r>
              <a:rPr lang="da-DK" sz="2200" dirty="0" err="1"/>
              <a:t>we</a:t>
            </a:r>
            <a:r>
              <a:rPr lang="da-DK" sz="2200" dirty="0"/>
              <a:t> bridge the </a:t>
            </a:r>
            <a:r>
              <a:rPr lang="da-DK" sz="2200" dirty="0" err="1"/>
              <a:t>gap</a:t>
            </a:r>
            <a:r>
              <a:rPr lang="da-DK" sz="2200" dirty="0"/>
              <a:t> from human </a:t>
            </a:r>
            <a:r>
              <a:rPr lang="da-DK" sz="2200" dirty="0" err="1"/>
              <a:t>concepts</a:t>
            </a:r>
            <a:r>
              <a:rPr lang="da-DK" sz="2200" dirty="0"/>
              <a:t> to bits?</a:t>
            </a:r>
          </a:p>
          <a:p>
            <a:r>
              <a:rPr lang="da-DK" sz="2200" b="1" dirty="0"/>
              <a:t>Translation!</a:t>
            </a:r>
          </a:p>
        </p:txBody>
      </p:sp>
    </p:spTree>
    <p:extLst>
      <p:ext uri="{BB962C8B-B14F-4D97-AF65-F5344CB8AC3E}">
        <p14:creationId xmlns:p14="http://schemas.microsoft.com/office/powerpoint/2010/main" val="2054021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>
            <a:extLst>
              <a:ext uri="{FF2B5EF4-FFF2-40B4-BE49-F238E27FC236}">
                <a16:creationId xmlns:a16="http://schemas.microsoft.com/office/drawing/2014/main" id="{B9F8B69F-62DB-71E6-25C6-56941C64E1E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965697" y="2360814"/>
            <a:ext cx="2555875" cy="1223963"/>
          </a:xfrm>
          <a:prstGeom prst="parallelogram">
            <a:avLst>
              <a:gd name="adj" fmla="val 52205"/>
            </a:avLst>
          </a:prstGeom>
          <a:solidFill>
            <a:srgbClr val="FCB0A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Ideas, </a:t>
            </a:r>
          </a:p>
          <a:p>
            <a:pPr algn="ctr" eaLnBrk="1" hangingPunct="1"/>
            <a:r>
              <a:rPr lang="da-DK" alt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algn="ctr" eaLnBrk="1" hangingPunct="1"/>
            <a:r>
              <a:rPr lang="da-DK" alt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concepts</a:t>
            </a:r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etc.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7F3DB1D5-66D3-D6E1-4FBD-778502F1BE3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334122" y="2432251"/>
            <a:ext cx="2555875" cy="1223963"/>
          </a:xfrm>
          <a:prstGeom prst="parallelogram">
            <a:avLst>
              <a:gd name="adj" fmla="val 52205"/>
            </a:avLst>
          </a:prstGeom>
          <a:solidFill>
            <a:srgbClr val="FCD5A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Program-</a:t>
            </a:r>
          </a:p>
          <a:p>
            <a:pPr algn="ctr" eaLnBrk="1" hangingPunct="1"/>
            <a:r>
              <a:rPr lang="da-DK" alt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ming</a:t>
            </a:r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 eaLnBrk="1" hangingPunct="1"/>
            <a:r>
              <a:rPr lang="da-DK" alt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(C#)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0D17841D-0685-A43E-D0A9-85C39F59F94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702547" y="2432251"/>
            <a:ext cx="2555875" cy="1223963"/>
          </a:xfrm>
          <a:prstGeom prst="parallelogram">
            <a:avLst>
              <a:gd name="adj" fmla="val 52205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</a:p>
          <a:p>
            <a:pPr algn="ctr" eaLnBrk="1" hangingPunct="1"/>
            <a:r>
              <a:rPr lang="da-DK" alt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(CPU)</a:t>
            </a: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2044DC0C-550F-AC95-B46E-2931A8FD29D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070972" y="2432251"/>
            <a:ext cx="2555875" cy="1223963"/>
          </a:xfrm>
          <a:prstGeom prst="parallelogram">
            <a:avLst>
              <a:gd name="adj" fmla="val 52205"/>
            </a:avLst>
          </a:prstGeom>
          <a:solidFill>
            <a:srgbClr val="D9F88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Micro</a:t>
            </a:r>
          </a:p>
          <a:p>
            <a:pPr algn="ctr" eaLnBrk="1" hangingPunct="1"/>
            <a:r>
              <a:rPr lang="da-DK" alt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id="{F2338F39-FE48-D972-DB46-885408923E4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437809" y="2432252"/>
            <a:ext cx="2555875" cy="1223962"/>
          </a:xfrm>
          <a:prstGeom prst="parallelogram">
            <a:avLst>
              <a:gd name="adj" fmla="val 52205"/>
            </a:avLst>
          </a:prstGeom>
          <a:solidFill>
            <a:srgbClr val="98FD8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0s and 1s</a:t>
            </a:r>
          </a:p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(bits)</a:t>
            </a:r>
          </a:p>
        </p:txBody>
      </p:sp>
      <p:sp>
        <p:nvSpPr>
          <p:cNvPr id="11" name="AutoShape 11">
            <a:extLst>
              <a:ext uri="{FF2B5EF4-FFF2-40B4-BE49-F238E27FC236}">
                <a16:creationId xmlns:a16="http://schemas.microsoft.com/office/drawing/2014/main" id="{54630300-ED4A-507F-3616-F77B1C86C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028" y="1405933"/>
            <a:ext cx="1677988" cy="792162"/>
          </a:xfrm>
          <a:prstGeom prst="cloudCallout">
            <a:avLst>
              <a:gd name="adj1" fmla="val -45838"/>
              <a:gd name="adj2" fmla="val 7004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sz="2800" i="1" dirty="0"/>
              <a:t>Idea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2B915438-B2FE-5B5F-C3E3-D42F3A1DE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6291" y="1623420"/>
            <a:ext cx="1079500" cy="10080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sz="2400" i="1" dirty="0">
                <a:latin typeface="Calibri" panose="020F0502020204030204" pitchFamily="34" charset="0"/>
                <a:cs typeface="Calibri" panose="020F0502020204030204" pitchFamily="34" charset="0"/>
              </a:rPr>
              <a:t>SW</a:t>
            </a:r>
          </a:p>
        </p:txBody>
      </p:sp>
      <p:sp>
        <p:nvSpPr>
          <p:cNvPr id="13" name="AutoShape 10">
            <a:extLst>
              <a:ext uri="{FF2B5EF4-FFF2-40B4-BE49-F238E27FC236}">
                <a16:creationId xmlns:a16="http://schemas.microsoft.com/office/drawing/2014/main" id="{3085AD57-FBDF-0B23-870C-F26731B71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3091" y="1910758"/>
            <a:ext cx="6626225" cy="503237"/>
          </a:xfrm>
          <a:prstGeom prst="rightArrow">
            <a:avLst>
              <a:gd name="adj1" fmla="val 50000"/>
              <a:gd name="adj2" fmla="val 329180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a-DK" altLang="da-DK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786BB5-A384-0B2B-9FBF-36A9F2D52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653" y="4647608"/>
            <a:ext cx="2952750" cy="576262"/>
          </a:xfrm>
          <a:prstGeom prst="rect">
            <a:avLst/>
          </a:prstGeom>
          <a:gradFill rotWithShape="1">
            <a:gsLst>
              <a:gs pos="0">
                <a:srgbClr val="FCB0AA"/>
              </a:gs>
              <a:gs pos="100000">
                <a:srgbClr val="FFFF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Humans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53B62E-173B-A264-140B-57418E1A1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8503" y="4647608"/>
            <a:ext cx="1655763" cy="576262"/>
          </a:xfrm>
          <a:prstGeom prst="rect">
            <a:avLst/>
          </a:prstGeom>
          <a:gradFill rotWithShape="1">
            <a:gsLst>
              <a:gs pos="0">
                <a:srgbClr val="FFFF66"/>
              </a:gs>
              <a:gs pos="100000">
                <a:srgbClr val="98FD8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Software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F16A4F-F69E-2D3A-131F-C7614F10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266" y="4647608"/>
            <a:ext cx="2305050" cy="576262"/>
          </a:xfrm>
          <a:prstGeom prst="rect">
            <a:avLst/>
          </a:prstGeom>
          <a:solidFill>
            <a:srgbClr val="98FD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1775329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610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Office-tema</vt:lpstr>
      <vt:lpstr>Introduction to SW</vt:lpstr>
      <vt:lpstr>Definition</vt:lpstr>
      <vt:lpstr>Definition</vt:lpstr>
      <vt:lpstr>Software Development</vt:lpstr>
      <vt:lpstr>Multiplication</vt:lpstr>
      <vt:lpstr>Go</vt:lpstr>
      <vt:lpstr>Facial recognition</vt:lpstr>
      <vt:lpstr>Software Development</vt:lpstr>
      <vt:lpstr>PowerPoint-præsentation</vt:lpstr>
      <vt:lpstr>Rules and Logic</vt:lpstr>
      <vt:lpstr>Rules and Logic</vt:lpstr>
      <vt:lpstr>PowerPoint-præsentation</vt:lpstr>
      <vt:lpstr>Rules and Logic</vt:lpstr>
      <vt:lpstr>C#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SW</dc:title>
  <dc:creator>Per Laursen</dc:creator>
  <cp:lastModifiedBy>Per Laursen</cp:lastModifiedBy>
  <cp:revision>12</cp:revision>
  <dcterms:created xsi:type="dcterms:W3CDTF">2022-08-13T10:36:15Z</dcterms:created>
  <dcterms:modified xsi:type="dcterms:W3CDTF">2022-08-13T12:09:26Z</dcterms:modified>
</cp:coreProperties>
</file>