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5" r:id="rId11"/>
    <p:sldId id="319" r:id="rId12"/>
    <p:sldId id="320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Statements and Syntax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Helo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also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860949" y="481937"/>
            <a:ext cx="4341706" cy="830759"/>
          </a:xfrm>
          <a:prstGeom prst="wedgeRectCallout">
            <a:avLst>
              <a:gd name="adj1" fmla="val -72085"/>
              <a:gd name="adj2" fmla="val 1207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>
                <a:solidFill>
                  <a:schemeClr val="tx1"/>
                </a:solidFill>
              </a:rPr>
              <a:t>Comment (is not compiled)</a:t>
            </a: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 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4" y="2845468"/>
            <a:ext cx="92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  <p:sp>
        <p:nvSpPr>
          <p:cNvPr id="5" name="Ellipse 4"/>
          <p:cNvSpPr/>
          <p:nvPr/>
        </p:nvSpPr>
        <p:spPr>
          <a:xfrm>
            <a:off x="9787951" y="2735144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215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800" b="1">
                <a:latin typeface="Consolas" panose="020B0609020204030204" pitchFamily="49" charset="0"/>
              </a:rPr>
              <a:t>;</a:t>
            </a:r>
            <a:endParaRPr lang="da-DK" sz="28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</cp:revision>
  <dcterms:created xsi:type="dcterms:W3CDTF">2017-09-05T14:00:27Z</dcterms:created>
  <dcterms:modified xsi:type="dcterms:W3CDTF">2022-08-12T17:11:33Z</dcterms:modified>
</cp:coreProperties>
</file>