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09" r:id="rId3"/>
    <p:sldId id="411" r:id="rId4"/>
    <p:sldId id="412" r:id="rId5"/>
    <p:sldId id="413" r:id="rId6"/>
    <p:sldId id="410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7499" y="1683821"/>
            <a:ext cx="9144000" cy="2312652"/>
          </a:xfrm>
        </p:spPr>
        <p:txBody>
          <a:bodyPr>
            <a:normAutofit/>
          </a:bodyPr>
          <a:lstStyle/>
          <a:p>
            <a:r>
              <a:rPr lang="da-DK" sz="9600" dirty="0" err="1"/>
              <a:t>Inheritance</a:t>
            </a:r>
            <a:br>
              <a:rPr lang="da-DK" sz="9600" dirty="0"/>
            </a:br>
            <a:r>
              <a:rPr lang="da-DK" sz="5300" dirty="0"/>
              <a:t>(abstract)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en-US" sz="2400" b="1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"…"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</a:p>
          <a:p>
            <a:r>
              <a:rPr lang="en-US" sz="2400" b="1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</p:txBody>
      </p:sp>
      <p:pic>
        <p:nvPicPr>
          <p:cNvPr id="5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273" y="56881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92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273" y="56881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</a:rPr>
              <a:t>abstract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sz="2400" b="1">
                <a:latin typeface="Consolas" panose="020B0609020204030204" pitchFamily="49" charset="0"/>
              </a:rPr>
              <a:t>Sound();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38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abstract void </a:t>
            </a:r>
            <a:r>
              <a:rPr lang="en-US" sz="2400" b="1">
                <a:latin typeface="Consolas" panose="020B0609020204030204" pitchFamily="49" charset="0"/>
              </a:rPr>
              <a:t>Sound();</a:t>
            </a:r>
          </a:p>
          <a:p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</a:rPr>
              <a:t>abstract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 class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</a:p>
          <a:p>
            <a:r>
              <a:rPr lang="en-US" sz="2400" b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 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</a:p>
          <a:p>
            <a:r>
              <a:rPr lang="en-US" sz="2400" b="1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</a:rPr>
              <a:t>protected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>
                <a:latin typeface="Consolas" panose="020B0609020204030204" pitchFamily="49" charset="0"/>
              </a:rPr>
              <a:t>(…)</a:t>
            </a:r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//…</a:t>
            </a:r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1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abstract void </a:t>
            </a:r>
            <a:r>
              <a:rPr lang="en-US" sz="2400" b="1">
                <a:latin typeface="Consolas" panose="020B0609020204030204" pitchFamily="49" charset="0"/>
              </a:rPr>
              <a:t>Sound();</a:t>
            </a:r>
          </a:p>
          <a:p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>
                <a:latin typeface="Consolas" panose="020B0609020204030204" pitchFamily="49" charset="0"/>
              </a:rPr>
              <a:t> a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>
                <a:latin typeface="Consolas" panose="020B0609020204030204" pitchFamily="49" charset="0"/>
              </a:rPr>
              <a:t>(…);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>
                <a:latin typeface="Consolas" panose="020B0609020204030204" pitchFamily="49" charset="0"/>
              </a:rPr>
              <a:t> a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>
                <a:latin typeface="Consolas" panose="020B0609020204030204" pitchFamily="49" charset="0"/>
              </a:rPr>
              <a:t>(…);</a:t>
            </a:r>
          </a:p>
          <a:p>
            <a:endParaRPr lang="en-US" sz="2400" b="1">
              <a:latin typeface="Consolas" panose="020B0609020204030204" pitchFamily="49" charset="0"/>
            </a:endParaRPr>
          </a:p>
        </p:txBody>
      </p:sp>
      <p:sp>
        <p:nvSpPr>
          <p:cNvPr id="5" name="Forbudstavle 4"/>
          <p:cNvSpPr/>
          <p:nvPr/>
        </p:nvSpPr>
        <p:spPr>
          <a:xfrm>
            <a:off x="9604820" y="3557912"/>
            <a:ext cx="720000" cy="7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pic>
        <p:nvPicPr>
          <p:cNvPr id="7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820" y="241412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78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42892"/>
              </p:ext>
            </p:extLst>
          </p:nvPr>
        </p:nvGraphicFramePr>
        <p:xfrm>
          <a:off x="1056638" y="719666"/>
          <a:ext cx="10071948" cy="393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7987">
                  <a:extLst>
                    <a:ext uri="{9D8B030D-6E8A-4147-A177-3AD203B41FA5}">
                      <a16:colId xmlns:a16="http://schemas.microsoft.com/office/drawing/2014/main" val="1245919397"/>
                    </a:ext>
                  </a:extLst>
                </a:gridCol>
                <a:gridCol w="2517987">
                  <a:extLst>
                    <a:ext uri="{9D8B030D-6E8A-4147-A177-3AD203B41FA5}">
                      <a16:colId xmlns:a16="http://schemas.microsoft.com/office/drawing/2014/main" val="1685845605"/>
                    </a:ext>
                  </a:extLst>
                </a:gridCol>
                <a:gridCol w="2517987">
                  <a:extLst>
                    <a:ext uri="{9D8B030D-6E8A-4147-A177-3AD203B41FA5}">
                      <a16:colId xmlns:a16="http://schemas.microsoft.com/office/drawing/2014/main" val="2925463727"/>
                    </a:ext>
                  </a:extLst>
                </a:gridCol>
                <a:gridCol w="2517987">
                  <a:extLst>
                    <a:ext uri="{9D8B030D-6E8A-4147-A177-3AD203B41FA5}">
                      <a16:colId xmlns:a16="http://schemas.microsoft.com/office/drawing/2014/main" val="2320727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/>
                        <a:t>Base class</a:t>
                      </a:r>
                    </a:p>
                    <a:p>
                      <a:r>
                        <a:rPr lang="da-DK" sz="2400" b="1"/>
                        <a:t>implementation?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/>
                        <a:t>Override?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/>
                        <a:t>Create objects of base class?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625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 b="1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sz="3200" b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virtual</a:t>
                      </a:r>
                    </a:p>
                    <a:p>
                      <a:endParaRPr lang="da-DK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sz="4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564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 b="1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sz="3200" b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abstract</a:t>
                      </a:r>
                      <a:endParaRPr lang="da-DK" sz="3200" b="1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da-DK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>
                          <a:solidFill>
                            <a:srgbClr val="C00000"/>
                          </a:solidFill>
                        </a:rPr>
                        <a:t>Must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No</a:t>
                      </a:r>
                      <a:endParaRPr lang="da-DK" sz="4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154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61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84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Office-tema</vt:lpstr>
      <vt:lpstr>Inheritance (abstract)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107</cp:revision>
  <dcterms:created xsi:type="dcterms:W3CDTF">2017-09-05T14:00:27Z</dcterms:created>
  <dcterms:modified xsi:type="dcterms:W3CDTF">2024-08-26T08:34:25Z</dcterms:modified>
</cp:coreProperties>
</file>