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7" r:id="rId3"/>
    <p:sldId id="383" r:id="rId4"/>
    <p:sldId id="384" r:id="rId5"/>
    <p:sldId id="385" r:id="rId6"/>
    <p:sldId id="386" r:id="rId7"/>
    <p:sldId id="391" r:id="rId8"/>
    <p:sldId id="387" r:id="rId9"/>
    <p:sldId id="392" r:id="rId10"/>
    <p:sldId id="382" r:id="rId11"/>
    <p:sldId id="388" r:id="rId12"/>
    <p:sldId id="389" r:id="rId13"/>
    <p:sldId id="390" r:id="rId14"/>
    <p:sldId id="393" r:id="rId15"/>
    <p:sldId id="394" r:id="rId16"/>
    <p:sldId id="395" r:id="rId17"/>
    <p:sldId id="396" r:id="rId18"/>
    <p:sldId id="397" r:id="rId19"/>
    <p:sldId id="398" r:id="rId20"/>
    <p:sldId id="399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1109" y="1731529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dirty="0" err="1"/>
              <a:t>Inheritance</a:t>
            </a:r>
            <a:br>
              <a:rPr lang="da-DK" sz="9600" dirty="0"/>
            </a:br>
            <a:r>
              <a:rPr lang="da-DK" sz="5300" dirty="0"/>
              <a:t>(</a:t>
            </a:r>
            <a:r>
              <a:rPr lang="da-DK" sz="5300" dirty="0" err="1"/>
              <a:t>fundamentals</a:t>
            </a:r>
            <a:r>
              <a:rPr lang="da-DK" sz="5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{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3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3600" b="1">
                <a:latin typeface="Consolas" panose="020B0609020204030204" pitchFamily="49" charset="0"/>
              </a:rPr>
              <a:t> Age 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>
                <a:latin typeface="Consolas" panose="020B0609020204030204" pitchFamily="49" charset="0"/>
              </a:rPr>
              <a:t>; }</a:t>
            </a:r>
          </a:p>
          <a:p>
            <a:r>
              <a:rPr lang="en-US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2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898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da-DK" sz="3600" b="1">
                <a:latin typeface="Consolas" panose="020B0609020204030204" pitchFamily="49" charset="0"/>
              </a:rPr>
              <a:t> CanHunt 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>
                <a:latin typeface="Consolas" panose="020B0609020204030204" pitchFamily="49" charset="0"/>
              </a:rPr>
              <a:t>; }</a:t>
            </a:r>
            <a:endParaRPr lang="en-US" sz="3600" b="1"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7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myDog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(…);</a:t>
            </a:r>
          </a:p>
          <a:p>
            <a:endParaRPr lang="en-US" sz="3600" b="1">
              <a:latin typeface="Consolas" panose="020B0609020204030204" pitchFamily="49" charset="0"/>
            </a:endParaRP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>
                <a:latin typeface="Consolas" panose="020B0609020204030204" pitchFamily="49" charset="0"/>
              </a:rPr>
              <a:t>.WriteLine(myDog.Age);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>
                <a:latin typeface="Consolas" panose="020B0609020204030204" pitchFamily="49" charset="0"/>
              </a:rPr>
              <a:t>.WriteLine(myDog.CanHunt);</a:t>
            </a:r>
          </a:p>
          <a:p>
            <a:endParaRPr lang="en-US" sz="3600" b="1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4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private</a:t>
            </a:r>
            <a:r>
              <a:rPr lang="da-DK" sz="2800"/>
              <a:t> P;</a:t>
            </a:r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8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public</a:t>
            </a:r>
            <a:r>
              <a:rPr lang="da-DK" sz="2800"/>
              <a:t> P;</a:t>
            </a:r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7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protected</a:t>
            </a:r>
            <a:r>
              <a:rPr lang="da-DK" sz="2800"/>
              <a:t> P;</a:t>
            </a:r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6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{</a:t>
            </a:r>
            <a:endParaRPr lang="da-DK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dirty="0"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 age)</a:t>
            </a:r>
            <a:endParaRPr lang="da-DK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{</a:t>
            </a:r>
            <a:endParaRPr lang="da-DK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}</a:t>
            </a: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>
                <a:latin typeface="Consolas" panose="020B0609020204030204" pitchFamily="49" charset="0"/>
              </a:rPr>
              <a:t>: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5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>
                <a:latin typeface="Consolas" panose="020B0609020204030204" pitchFamily="49" charset="0"/>
              </a:rPr>
              <a:t>: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>
                <a:latin typeface="Consolas" panose="020B0609020204030204" pitchFamily="49" charset="0"/>
              </a:rPr>
              <a:t> age,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     :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0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_canHunt;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_age;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  <a:r>
              <a:rPr lang="da-DK" sz="2400"/>
              <a:t> </a:t>
            </a:r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218225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10" idx="0"/>
          </p:cNvCxnSpPr>
          <p:nvPr/>
        </p:nvCxnSpPr>
        <p:spPr>
          <a:xfrm flipV="1">
            <a:off x="5804078" y="2027320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/>
              <a:t>Inheritance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4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</a:rPr>
              <a:t>(superclass)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</a:rPr>
              <a:t>derived class</a:t>
            </a:r>
          </a:p>
          <a:p>
            <a:r>
              <a:rPr lang="da-DK" sz="3600" b="1">
                <a:solidFill>
                  <a:srgbClr val="0070C0"/>
                </a:solidFill>
              </a:rPr>
              <a:t>(subclass)</a:t>
            </a:r>
          </a:p>
        </p:txBody>
      </p:sp>
    </p:spTree>
    <p:extLst>
      <p:ext uri="{BB962C8B-B14F-4D97-AF65-F5344CB8AC3E}">
        <p14:creationId xmlns:p14="http://schemas.microsoft.com/office/powerpoint/2010/main" val="53737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4560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Dog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Cat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4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CanHunt;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double PurrDB;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Age;</a:t>
            </a:r>
          </a:p>
          <a:p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Age;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Dog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Cat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  <a:p>
            <a:pPr algn="ctr"/>
            <a:r>
              <a:rPr lang="da-DK" sz="360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4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CanHunt;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double PurrDB;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Age;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240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Inheritance (fundamentals)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108</cp:revision>
  <dcterms:created xsi:type="dcterms:W3CDTF">2017-09-05T14:00:27Z</dcterms:created>
  <dcterms:modified xsi:type="dcterms:W3CDTF">2024-08-26T08:38:18Z</dcterms:modified>
</cp:coreProperties>
</file>