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14" r:id="rId3"/>
    <p:sldId id="415" r:id="rId4"/>
    <p:sldId id="417" r:id="rId5"/>
    <p:sldId id="416" r:id="rId6"/>
    <p:sldId id="418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26-08-2024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10866" y="1997897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/>
              <a:t>Inheritance</a:t>
            </a:r>
            <a:br>
              <a:rPr lang="da-DK" sz="9600"/>
            </a:br>
            <a:r>
              <a:rPr lang="da-DK" sz="5300"/>
              <a:t>(interfaces)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class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(…)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bool </a:t>
            </a:r>
            <a:r>
              <a:rPr lang="da-DK" sz="2400" b="1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459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89" y="1012925"/>
            <a:ext cx="86163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>
                <a:latin typeface="Consolas" panose="020B0609020204030204" pitchFamily="49" charset="0"/>
              </a:rPr>
              <a:t>Sound();</a:t>
            </a: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  void </a:t>
            </a:r>
            <a:r>
              <a:rPr lang="en-US" sz="2400" b="1">
                <a:latin typeface="Consolas" panose="020B0609020204030204" pitchFamily="49" charset="0"/>
              </a:rPr>
              <a:t>Eat(…);</a:t>
            </a: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  bool </a:t>
            </a:r>
            <a:r>
              <a:rPr lang="da-DK" sz="2400" b="1">
                <a:latin typeface="Consolas" panose="020B0609020204030204" pitchFamily="49" charset="0"/>
              </a:rPr>
              <a:t>Sleeping {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400" b="1">
                <a:latin typeface="Consolas" panose="020B0609020204030204" pitchFamily="49" charset="0"/>
              </a:rPr>
              <a:t>; }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4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1672390" y="1012924"/>
            <a:ext cx="596115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 </a:t>
            </a:r>
            <a:r>
              <a:rPr lang="en-US" sz="2400" b="1">
                <a:latin typeface="Consolas" panose="020B0609020204030204" pitchFamily="49" charset="0"/>
              </a:rPr>
              <a:t>: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IAnimal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en-US" sz="2400" b="1">
                <a:latin typeface="Consolas" panose="020B0609020204030204" pitchFamily="49" charset="0"/>
              </a:rPr>
              <a:t> canHunt)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void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Sound</a:t>
            </a:r>
            <a:r>
              <a:rPr lang="en-US" sz="2400" b="1">
                <a:latin typeface="Consolas" panose="020B0609020204030204" pitchFamily="49" charset="0"/>
              </a:rPr>
              <a:t>()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851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stfelt 7"/>
          <p:cNvSpPr txBox="1"/>
          <p:nvPr/>
        </p:nvSpPr>
        <p:spPr>
          <a:xfrm>
            <a:off x="379974" y="366683"/>
            <a:ext cx="7280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latin typeface="Consolas" panose="020B0609020204030204" pitchFamily="49" charset="0"/>
              </a:rPr>
              <a:t>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>
                <a:latin typeface="Consolas" panose="020B0609020204030204" pitchFamily="49" charset="0"/>
              </a:rPr>
              <a:t>&gt; zoo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List&lt;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>
                <a:latin typeface="Consolas" panose="020B0609020204030204" pitchFamily="49" charset="0"/>
              </a:rPr>
              <a:t>&gt;();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r>
              <a:rPr lang="en-US" sz="2400" b="1">
                <a:latin typeface="Consolas" panose="020B0609020204030204" pitchFamily="49" charset="0"/>
              </a:rPr>
              <a:t>zoo.Add(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Cat</a:t>
            </a:r>
            <a:r>
              <a:rPr lang="en-US" sz="2400" b="1">
                <a:latin typeface="Consolas" panose="020B0609020204030204" pitchFamily="49" charset="0"/>
              </a:rPr>
              <a:t>(…));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400" b="1">
                <a:latin typeface="Consolas" panose="020B0609020204030204" pitchFamily="49" charset="0"/>
              </a:rPr>
              <a:t> (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IAnimal</a:t>
            </a:r>
            <a:r>
              <a:rPr lang="en-US" sz="2400" b="1">
                <a:latin typeface="Consolas" panose="020B0609020204030204" pitchFamily="49" charset="0"/>
              </a:rPr>
              <a:t> a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400" b="1">
                <a:latin typeface="Consolas" panose="020B0609020204030204" pitchFamily="49" charset="0"/>
              </a:rPr>
              <a:t> zoo)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latin typeface="Consolas" panose="020B0609020204030204" pitchFamily="49" charset="0"/>
              </a:rPr>
              <a:t>   a.Sound();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  <a:endParaRPr lang="en-US" sz="2400" b="1">
              <a:latin typeface="Consolas" panose="020B0609020204030204" pitchFamily="49" charset="0"/>
            </a:endParaRPr>
          </a:p>
          <a:p>
            <a:endParaRPr lang="da-DK" sz="2400"/>
          </a:p>
        </p:txBody>
      </p:sp>
      <p:sp>
        <p:nvSpPr>
          <p:cNvPr id="6" name="Afrundet rektangel 5"/>
          <p:cNvSpPr/>
          <p:nvPr/>
        </p:nvSpPr>
        <p:spPr>
          <a:xfrm>
            <a:off x="5960533" y="1423682"/>
            <a:ext cx="2384213" cy="500421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List&lt;IAnimal&gt;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6365373" y="2240282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Cat</a:t>
            </a:r>
          </a:p>
        </p:txBody>
      </p:sp>
      <p:pic>
        <p:nvPicPr>
          <p:cNvPr id="2052" name="Picture 4" descr="Billedresultat for dog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350" y="3949467"/>
            <a:ext cx="993375" cy="99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570" y="2663580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frundet rektangel 11"/>
          <p:cNvSpPr/>
          <p:nvPr/>
        </p:nvSpPr>
        <p:spPr>
          <a:xfrm>
            <a:off x="6353043" y="3625661"/>
            <a:ext cx="1693333" cy="1232746"/>
          </a:xfrm>
          <a:prstGeom prst="roundRect">
            <a:avLst/>
          </a:prstGeom>
          <a:solidFill>
            <a:srgbClr val="0070C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Dog</a:t>
            </a:r>
          </a:p>
        </p:txBody>
      </p:sp>
      <p:sp>
        <p:nvSpPr>
          <p:cNvPr id="13" name="Afrundet rektangel 12"/>
          <p:cNvSpPr/>
          <p:nvPr/>
        </p:nvSpPr>
        <p:spPr>
          <a:xfrm>
            <a:off x="6365372" y="5012267"/>
            <a:ext cx="1693333" cy="1232746"/>
          </a:xfrm>
          <a:prstGeom prst="roundRect">
            <a:avLst/>
          </a:prstGeom>
          <a:solidFill>
            <a:srgbClr val="C00000">
              <a:alpha val="2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Cat</a:t>
            </a:r>
          </a:p>
        </p:txBody>
      </p:sp>
      <p:pic>
        <p:nvPicPr>
          <p:cNvPr id="14" name="Picture 2" descr="Billedresultat for cat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244" y="5437295"/>
            <a:ext cx="778933" cy="77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frundet rektangulær billedforklaring 16"/>
          <p:cNvSpPr/>
          <p:nvPr/>
        </p:nvSpPr>
        <p:spPr>
          <a:xfrm>
            <a:off x="8408683" y="3893820"/>
            <a:ext cx="1247782" cy="697653"/>
          </a:xfrm>
          <a:prstGeom prst="wedgeRoundRectCallout">
            <a:avLst>
              <a:gd name="adj1" fmla="val -114580"/>
              <a:gd name="adj2" fmla="val -2793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Vov</a:t>
            </a:r>
          </a:p>
        </p:txBody>
      </p:sp>
      <p:sp>
        <p:nvSpPr>
          <p:cNvPr id="18" name="Afrundet rektangulær billedforklaring 17"/>
          <p:cNvSpPr/>
          <p:nvPr/>
        </p:nvSpPr>
        <p:spPr>
          <a:xfrm>
            <a:off x="8408683" y="2507828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Miav</a:t>
            </a:r>
          </a:p>
        </p:txBody>
      </p:sp>
      <p:sp>
        <p:nvSpPr>
          <p:cNvPr id="20" name="Afrundet rektangulær billedforklaring 19"/>
          <p:cNvSpPr/>
          <p:nvPr/>
        </p:nvSpPr>
        <p:spPr>
          <a:xfrm>
            <a:off x="8408683" y="5279813"/>
            <a:ext cx="1247782" cy="697653"/>
          </a:xfrm>
          <a:prstGeom prst="wedgeRoundRectCallout">
            <a:avLst>
              <a:gd name="adj1" fmla="val -155293"/>
              <a:gd name="adj2" fmla="val 17594"/>
              <a:gd name="adj3" fmla="val 16667"/>
            </a:avLst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Miav</a:t>
            </a:r>
          </a:p>
        </p:txBody>
      </p:sp>
    </p:spTree>
    <p:extLst>
      <p:ext uri="{BB962C8B-B14F-4D97-AF65-F5344CB8AC3E}">
        <p14:creationId xmlns:p14="http://schemas.microsoft.com/office/powerpoint/2010/main" val="3223894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frundet rektangel 9"/>
          <p:cNvSpPr/>
          <p:nvPr/>
        </p:nvSpPr>
        <p:spPr>
          <a:xfrm>
            <a:off x="4477753" y="4361158"/>
            <a:ext cx="2400614" cy="1389646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Dog</a:t>
            </a:r>
          </a:p>
          <a:p>
            <a:endParaRPr lang="da-DK" sz="2800"/>
          </a:p>
        </p:txBody>
      </p:sp>
      <p:sp>
        <p:nvSpPr>
          <p:cNvPr id="4" name="Afrundet rektangel 3"/>
          <p:cNvSpPr/>
          <p:nvPr/>
        </p:nvSpPr>
        <p:spPr>
          <a:xfrm>
            <a:off x="2077139" y="296025"/>
            <a:ext cx="2400614" cy="112370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IAnimal</a:t>
            </a:r>
          </a:p>
          <a:p>
            <a:endParaRPr lang="da-DK" sz="3600"/>
          </a:p>
        </p:txBody>
      </p:sp>
      <p:pic>
        <p:nvPicPr>
          <p:cNvPr id="8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112" y="2170444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Vinklet forbindelse 2"/>
          <p:cNvCxnSpPr>
            <a:stCxn id="10" idx="0"/>
            <a:endCxn id="4" idx="2"/>
          </p:cNvCxnSpPr>
          <p:nvPr/>
        </p:nvCxnSpPr>
        <p:spPr>
          <a:xfrm rot="16200000" flipV="1">
            <a:off x="3007039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inklet forbindelse 13"/>
          <p:cNvCxnSpPr>
            <a:stCxn id="10" idx="0"/>
            <a:endCxn id="9" idx="2"/>
          </p:cNvCxnSpPr>
          <p:nvPr/>
        </p:nvCxnSpPr>
        <p:spPr>
          <a:xfrm rot="5400000" flipH="1" flipV="1">
            <a:off x="5407653" y="1690137"/>
            <a:ext cx="2941429" cy="2400614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6878367" y="296025"/>
            <a:ext cx="2400614" cy="112370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ISaveable</a:t>
            </a:r>
          </a:p>
          <a:p>
            <a:endParaRPr lang="da-DK" sz="3600"/>
          </a:p>
        </p:txBody>
      </p:sp>
    </p:spTree>
    <p:extLst>
      <p:ext uri="{BB962C8B-B14F-4D97-AF65-F5344CB8AC3E}">
        <p14:creationId xmlns:p14="http://schemas.microsoft.com/office/powerpoint/2010/main" val="280323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154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Office-tema</vt:lpstr>
      <vt:lpstr>Inheritance (interfaces)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109</cp:revision>
  <dcterms:created xsi:type="dcterms:W3CDTF">2017-09-05T14:00:27Z</dcterms:created>
  <dcterms:modified xsi:type="dcterms:W3CDTF">2024-08-26T08:41:52Z</dcterms:modified>
</cp:coreProperties>
</file>