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9" r:id="rId3"/>
    <p:sldId id="420" r:id="rId4"/>
    <p:sldId id="421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1109" y="1882604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Inheritance</a:t>
            </a:r>
            <a:br>
              <a:rPr lang="da-DK" sz="9600"/>
            </a:br>
            <a:r>
              <a:rPr lang="da-DK" sz="5300"/>
              <a:t>(the Object class)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Object</a:t>
            </a:r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Object</a:t>
            </a:r>
          </a:p>
          <a:p>
            <a:r>
              <a:rPr lang="da-DK" sz="2400"/>
              <a:t>Equals</a:t>
            </a:r>
          </a:p>
          <a:p>
            <a:r>
              <a:rPr lang="da-DK" sz="2400"/>
              <a:t>GetHashCode</a:t>
            </a:r>
          </a:p>
          <a:p>
            <a:r>
              <a:rPr lang="da-DK" sz="2400"/>
              <a:t>ToString</a:t>
            </a:r>
          </a:p>
          <a:p>
            <a:r>
              <a:rPr lang="da-DK" sz="2400"/>
              <a:t>…</a:t>
            </a:r>
          </a:p>
          <a:p>
            <a:pPr algn="ctr"/>
            <a:endParaRPr lang="da-DK" sz="360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$"</a:t>
            </a:r>
            <a:r>
              <a:rPr lang="en-US" sz="2400" b="1" dirty="0">
                <a:latin typeface="Consolas" panose="020B0609020204030204" pitchFamily="49" charset="0"/>
              </a:rPr>
              <a:t>{Name}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is </a:t>
            </a:r>
            <a:r>
              <a:rPr lang="en-US" sz="2400" b="1" dirty="0">
                <a:latin typeface="Consolas" panose="020B0609020204030204" pitchFamily="49" charset="0"/>
              </a:rPr>
              <a:t>{Age}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years old"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dirty="0">
                <a:latin typeface="Consolas" panose="020B0609020204030204" pitchFamily="49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dirty="0">
                <a:latin typeface="Consolas" panose="020B0609020204030204" pitchFamily="49" charset="0"/>
              </a:rPr>
              <a:t>.</a:t>
            </a:r>
            <a:r>
              <a:rPr lang="da-DK" sz="2400" b="1" dirty="0" err="1">
                <a:latin typeface="Consolas" panose="020B0609020204030204" pitchFamily="49" charset="0"/>
              </a:rPr>
              <a:t>WriteLine</a:t>
            </a:r>
            <a:r>
              <a:rPr lang="da-DK" sz="2400" b="1" dirty="0">
                <a:latin typeface="Consolas" panose="020B0609020204030204" pitchFamily="49" charset="0"/>
              </a:rPr>
              <a:t>(a);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Object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53113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Office-tema</vt:lpstr>
      <vt:lpstr>Inheritance (the Object class)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108</cp:revision>
  <dcterms:created xsi:type="dcterms:W3CDTF">2017-09-05T14:00:27Z</dcterms:created>
  <dcterms:modified xsi:type="dcterms:W3CDTF">2024-08-26T08:42:07Z</dcterms:modified>
</cp:coreProperties>
</file>