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2" r:id="rId3"/>
    <p:sldId id="400" r:id="rId4"/>
    <p:sldId id="403" r:id="rId5"/>
    <p:sldId id="404" r:id="rId6"/>
    <p:sldId id="405" r:id="rId7"/>
    <p:sldId id="406" r:id="rId8"/>
    <p:sldId id="407" r:id="rId9"/>
    <p:sldId id="408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3037" y="1703699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sz="5300" dirty="0"/>
              <a:t>(</a:t>
            </a:r>
            <a:r>
              <a:rPr lang="da-DK" sz="5300" dirty="0" err="1"/>
              <a:t>polymorphic</a:t>
            </a:r>
            <a:r>
              <a:rPr lang="da-DK" sz="5300" dirty="0"/>
              <a:t> </a:t>
            </a:r>
            <a:r>
              <a:rPr lang="da-DK" sz="5300" dirty="0" err="1"/>
              <a:t>behavior</a:t>
            </a:r>
            <a:r>
              <a:rPr lang="da-DK" sz="5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 rotWithShape="1">
          <a:blip r:embed="rId2"/>
          <a:srcRect t="20454"/>
          <a:stretch/>
        </p:blipFill>
        <p:spPr>
          <a:xfrm>
            <a:off x="4663216" y="4504414"/>
            <a:ext cx="3590925" cy="11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/>
          <a:srcRect l="-333" t="21301"/>
          <a:stretch/>
        </p:blipFill>
        <p:spPr>
          <a:xfrm>
            <a:off x="4663216" y="4516340"/>
            <a:ext cx="3622007" cy="1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2"/>
          <a:srcRect t="21865"/>
          <a:stretch/>
        </p:blipFill>
        <p:spPr>
          <a:xfrm>
            <a:off x="4663216" y="4524292"/>
            <a:ext cx="3590925" cy="1101474"/>
          </a:xfrm>
          <a:prstGeom prst="rect">
            <a:avLst/>
          </a:prstGeom>
        </p:spPr>
      </p:pic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6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5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3"/>
          <a:srcRect l="-333" t="20737"/>
          <a:stretch/>
        </p:blipFill>
        <p:spPr>
          <a:xfrm>
            <a:off x="4663216" y="4508390"/>
            <a:ext cx="3622007" cy="1117378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69866" y="3211458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Polymorphic behavior</a:t>
            </a:r>
          </a:p>
        </p:txBody>
      </p:sp>
    </p:spTree>
    <p:extLst>
      <p:ext uri="{BB962C8B-B14F-4D97-AF65-F5344CB8AC3E}">
        <p14:creationId xmlns:p14="http://schemas.microsoft.com/office/powerpoint/2010/main" val="340575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Sound();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Vov</a:t>
            </a:r>
          </a:p>
        </p:txBody>
      </p:sp>
    </p:spTree>
    <p:extLst>
      <p:ext uri="{BB962C8B-B14F-4D97-AF65-F5344CB8AC3E}">
        <p14:creationId xmlns:p14="http://schemas.microsoft.com/office/powerpoint/2010/main" val="269757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a.Sound();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Vov</a:t>
            </a:r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</p:spTree>
    <p:extLst>
      <p:ext uri="{BB962C8B-B14F-4D97-AF65-F5344CB8AC3E}">
        <p14:creationId xmlns:p14="http://schemas.microsoft.com/office/powerpoint/2010/main" val="158054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.Sound();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 rotWithShape="1">
          <a:blip r:embed="rId2"/>
          <a:srcRect l="876" t="18894"/>
          <a:stretch/>
        </p:blipFill>
        <p:spPr>
          <a:xfrm>
            <a:off x="4695244" y="5406886"/>
            <a:ext cx="3625571" cy="11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231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Inheritance (polymorphic behavior)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109</cp:revision>
  <dcterms:created xsi:type="dcterms:W3CDTF">2017-09-05T14:00:27Z</dcterms:created>
  <dcterms:modified xsi:type="dcterms:W3CDTF">2024-08-26T08:41:28Z</dcterms:modified>
</cp:coreProperties>
</file>