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075c4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075c4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075c43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075c43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075c43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075c43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075c43b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075c43b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075c43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075c43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075c43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075c43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075c43b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075c43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House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 Colistra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931" y="0"/>
            <a:ext cx="53482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3765575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75" y="0"/>
            <a:ext cx="53631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860225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3100" y="389175"/>
            <a:ext cx="20772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screenshot is after waiting then refreshing 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75" y="0"/>
            <a:ext cx="5348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229150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1025" y="178825"/>
            <a:ext cx="20616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screenshot shows K (25) data logs after waiting then refreshing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863" y="0"/>
            <a:ext cx="5348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3533588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31550"/>
            <a:ext cx="18408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screenshot shows what happens when the temp goes below TLOW variable.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 changed TLOW to 90 to just to show the functionality of the alarm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00" y="0"/>
            <a:ext cx="5357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3455200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31550"/>
            <a:ext cx="18408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screenshot shows how the alarm note updates its time and temperature values after refreshing.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863" y="0"/>
            <a:ext cx="5348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3396863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0" y="31550"/>
            <a:ext cx="18408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refresh…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850" y="0"/>
            <a:ext cx="53482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/>
          <p:nvPr/>
        </p:nvSpPr>
        <p:spPr>
          <a:xfrm>
            <a:off x="3344850" y="389175"/>
            <a:ext cx="725700" cy="1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0" y="31550"/>
            <a:ext cx="1840800" cy="28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screenshot shows the functionality of the the alarm note when temp goes too high.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 I changed TLOW back to a realistic value and changed THIGH to 50 so the alarm could be triggered.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Green 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House</dc:title>
  <cp:lastModifiedBy>Cal Colistra</cp:lastModifiedBy>
  <cp:revision>1</cp:revision>
  <dcterms:modified xsi:type="dcterms:W3CDTF">2022-08-05T17:14:58Z</dcterms:modified>
</cp:coreProperties>
</file>