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56">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056"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 name="Shape 8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4" name="Shape 8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Shape 9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1" name="Shape 9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8" name="Shape 9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9" name="Shape 9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Shape 16"/>
          <p:cNvSpPr txBox="1"/>
          <p:nvPr/>
        </p:nvSpPr>
        <p:spPr>
          <a:xfrm>
            <a:off x="488150" y="6465100"/>
            <a:ext cx="3369600" cy="28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nvSpPr>
        <p:spPr>
          <a:xfrm>
            <a:off x="228600" y="6460068"/>
            <a:ext cx="5410200" cy="32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20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6" name="Shape 56"/>
        <p:cNvGrpSpPr/>
        <p:nvPr/>
      </p:nvGrpSpPr>
      <p:grpSpPr>
        <a:xfrm>
          <a:off x="0" y="0"/>
          <a:ext cx="0" cy="0"/>
          <a:chOff x="0" y="0"/>
          <a:chExt cx="0" cy="0"/>
        </a:xfrm>
      </p:grpSpPr>
      <p:sp>
        <p:nvSpPr>
          <p:cNvPr id="57" name="Shape 57"/>
          <p:cNvSpPr txBox="1"/>
          <p:nvPr>
            <p:ph type="title"/>
          </p:nvPr>
        </p:nvSpPr>
        <p:spPr>
          <a:xfrm>
            <a:off x="457201" y="274638"/>
            <a:ext cx="6176682" cy="11430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58" name="Shape 5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018E9F"/>
              </a:buClr>
              <a:buSzPts val="288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018E9F"/>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018E9F"/>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9" name="Shape 5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411480" lvl="0" marL="457200" marR="0" rtl="0" algn="l">
              <a:spcBef>
                <a:spcPts val="480"/>
              </a:spcBef>
              <a:spcAft>
                <a:spcPts val="0"/>
              </a:spcAft>
              <a:buClr>
                <a:srgbClr val="018E9F"/>
              </a:buClr>
              <a:buSzPts val="288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018E9F"/>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018E9F"/>
              </a:buClr>
              <a:buSzPts val="180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SzPts val="1400"/>
              <a:buNone/>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0" name="Shape 6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018E9F"/>
              </a:buClr>
              <a:buSzPts val="288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018E9F"/>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018E9F"/>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61" name="Shape 6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411480" lvl="0" marL="457200" marR="0" rtl="0" algn="l">
              <a:spcBef>
                <a:spcPts val="480"/>
              </a:spcBef>
              <a:spcAft>
                <a:spcPts val="0"/>
              </a:spcAft>
              <a:buClr>
                <a:srgbClr val="018E9F"/>
              </a:buClr>
              <a:buSzPts val="288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018E9F"/>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018E9F"/>
              </a:buClr>
              <a:buSzPts val="180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SzPts val="1400"/>
              <a:buNone/>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Shape 6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65" name="Shape 65"/>
          <p:cNvSpPr txBox="1"/>
          <p:nvPr>
            <p:ph idx="1" type="body"/>
          </p:nvPr>
        </p:nvSpPr>
        <p:spPr>
          <a:xfrm>
            <a:off x="3575050" y="1090706"/>
            <a:ext cx="5111750" cy="5035457"/>
          </a:xfrm>
          <a:prstGeom prst="rect">
            <a:avLst/>
          </a:prstGeom>
          <a:noFill/>
          <a:ln>
            <a:noFill/>
          </a:ln>
        </p:spPr>
        <p:txBody>
          <a:bodyPr anchorCtr="0" anchor="t" bIns="91425" lIns="91425" spcFirstLastPara="1" rIns="91425" wrap="square" tIns="91425"/>
          <a:lstStyle>
            <a:lvl1pPr indent="-472440" lvl="0" marL="457200" marR="0" rtl="0" algn="l">
              <a:spcBef>
                <a:spcPts val="640"/>
              </a:spcBef>
              <a:spcAft>
                <a:spcPts val="0"/>
              </a:spcAft>
              <a:buClr>
                <a:srgbClr val="018E9F"/>
              </a:buClr>
              <a:buSzPts val="384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018E9F"/>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018E9F"/>
              </a:buClr>
              <a:buSzPts val="2400"/>
              <a:buFont typeface="Arial"/>
              <a:buChar char="•"/>
              <a:defRPr b="0" i="0" sz="24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Shape 6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018E9F"/>
              </a:buClr>
              <a:buSzPts val="168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018E9F"/>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018E9F"/>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Shape 6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70" name="Shape 70"/>
          <p:cNvSpPr/>
          <p:nvPr>
            <p:ph idx="2" type="pic"/>
          </p:nvPr>
        </p:nvSpPr>
        <p:spPr>
          <a:xfrm>
            <a:off x="1792288" y="1143000"/>
            <a:ext cx="5486400" cy="3584574"/>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rgbClr val="018E9F"/>
              </a:buClr>
              <a:buSzPts val="384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rgbClr val="018E9F"/>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018E9F"/>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1" name="Shape 7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018E9F"/>
              </a:buClr>
              <a:buSzPts val="168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018E9F"/>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018E9F"/>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Shape 74"/>
          <p:cNvSpPr txBox="1"/>
          <p:nvPr>
            <p:ph type="title"/>
          </p:nvPr>
        </p:nvSpPr>
        <p:spPr>
          <a:xfrm>
            <a:off x="382588" y="528638"/>
            <a:ext cx="6281177" cy="6127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75" name="Shape 75"/>
          <p:cNvSpPr txBox="1"/>
          <p:nvPr>
            <p:ph idx="1" type="body"/>
          </p:nvPr>
        </p:nvSpPr>
        <p:spPr>
          <a:xfrm rot="5400000">
            <a:off x="2019300" y="-342900"/>
            <a:ext cx="4953000" cy="8229600"/>
          </a:xfrm>
          <a:prstGeom prst="rect">
            <a:avLst/>
          </a:prstGeom>
          <a:noFill/>
          <a:ln>
            <a:noFill/>
          </a:ln>
        </p:spPr>
        <p:txBody>
          <a:bodyPr anchorCtr="0" anchor="t" bIns="91425" lIns="91425" spcFirstLastPara="1" rIns="91425" wrap="square" tIns="91425"/>
          <a:lstStyle>
            <a:lvl1pPr indent="-381000" lvl="0" marL="457200" marR="0" rtl="0" algn="l">
              <a:spcBef>
                <a:spcPts val="400"/>
              </a:spcBef>
              <a:spcAft>
                <a:spcPts val="0"/>
              </a:spcAft>
              <a:buClr>
                <a:srgbClr val="018E9F"/>
              </a:buClr>
              <a:buSzPts val="24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018E9F"/>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018E9F"/>
              </a:buClr>
              <a:buSzPts val="180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Shape 78"/>
          <p:cNvSpPr txBox="1"/>
          <p:nvPr>
            <p:ph type="title"/>
          </p:nvPr>
        </p:nvSpPr>
        <p:spPr>
          <a:xfrm rot="5400000">
            <a:off x="5049465" y="2685676"/>
            <a:ext cx="5068047" cy="20574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79" name="Shape 79"/>
          <p:cNvSpPr txBox="1"/>
          <p:nvPr>
            <p:ph idx="1" type="body"/>
          </p:nvPr>
        </p:nvSpPr>
        <p:spPr>
          <a:xfrm rot="5400000">
            <a:off x="531813" y="377825"/>
            <a:ext cx="5719762" cy="6021388"/>
          </a:xfrm>
          <a:prstGeom prst="rect">
            <a:avLst/>
          </a:prstGeom>
          <a:noFill/>
          <a:ln>
            <a:noFill/>
          </a:ln>
        </p:spPr>
        <p:txBody>
          <a:bodyPr anchorCtr="0" anchor="t" bIns="91425" lIns="91425" spcFirstLastPara="1" rIns="91425" wrap="square" tIns="91425"/>
          <a:lstStyle>
            <a:lvl1pPr indent="-381000" lvl="0" marL="457200" marR="0" rtl="0" algn="l">
              <a:spcBef>
                <a:spcPts val="400"/>
              </a:spcBef>
              <a:spcAft>
                <a:spcPts val="0"/>
              </a:spcAft>
              <a:buClr>
                <a:srgbClr val="018E9F"/>
              </a:buClr>
              <a:buSzPts val="24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018E9F"/>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018E9F"/>
              </a:buClr>
              <a:buSzPts val="180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533400" y="3124200"/>
            <a:ext cx="8229600" cy="5334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9pPr>
          </a:lstStyle>
          <a:p/>
        </p:txBody>
      </p:sp>
      <p:sp>
        <p:nvSpPr>
          <p:cNvPr id="20" name="Shape 20"/>
          <p:cNvSpPr txBox="1"/>
          <p:nvPr/>
        </p:nvSpPr>
        <p:spPr>
          <a:xfrm>
            <a:off x="476250" y="6536525"/>
            <a:ext cx="5084100" cy="26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21" name="Shape 21"/>
          <p:cNvPicPr preferRelativeResize="0"/>
          <p:nvPr/>
        </p:nvPicPr>
        <p:blipFill>
          <a:blip r:embed="rId2">
            <a:alphaModFix/>
          </a:blip>
          <a:stretch>
            <a:fillRect/>
          </a:stretch>
        </p:blipFill>
        <p:spPr>
          <a:xfrm>
            <a:off x="152400" y="152400"/>
            <a:ext cx="8458200" cy="514350"/>
          </a:xfrm>
          <a:prstGeom prst="rect">
            <a:avLst/>
          </a:prstGeom>
          <a:noFill/>
          <a:ln>
            <a:noFill/>
          </a:ln>
        </p:spPr>
      </p:pic>
      <p:sp>
        <p:nvSpPr>
          <p:cNvPr id="22" name="Shape 22"/>
          <p:cNvSpPr txBox="1"/>
          <p:nvPr/>
        </p:nvSpPr>
        <p:spPr>
          <a:xfrm>
            <a:off x="440525" y="6453200"/>
            <a:ext cx="5476800" cy="34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23" name="Shape 23"/>
          <p:cNvPicPr preferRelativeResize="0"/>
          <p:nvPr/>
        </p:nvPicPr>
        <p:blipFill rotWithShape="1">
          <a:blip r:embed="rId3">
            <a:alphaModFix/>
          </a:blip>
          <a:srcRect b="490740" l="-2250" r="2250" t="-490740"/>
          <a:stretch/>
        </p:blipFill>
        <p:spPr>
          <a:xfrm>
            <a:off x="152400" y="3810000"/>
            <a:ext cx="8458200" cy="5143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Shape 25"/>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9pPr>
          </a:lstStyle>
          <a:p/>
        </p:txBody>
      </p:sp>
      <p:sp>
        <p:nvSpPr>
          <p:cNvPr id="26" name="Shape 26"/>
          <p:cNvSpPr txBox="1"/>
          <p:nvPr>
            <p:ph idx="1" type="subTitle"/>
          </p:nvPr>
        </p:nvSpPr>
        <p:spPr>
          <a:xfrm>
            <a:off x="1371600" y="3886200"/>
            <a:ext cx="6400800" cy="1268506"/>
          </a:xfrm>
          <a:prstGeom prst="rect">
            <a:avLst/>
          </a:prstGeom>
          <a:noFill/>
          <a:ln>
            <a:noFill/>
          </a:ln>
        </p:spPr>
        <p:txBody>
          <a:bodyPr anchorCtr="0" anchor="t" bIns="91425" lIns="91425" spcFirstLastPara="1" rIns="91425" wrap="square" tIns="91425"/>
          <a:lstStyle>
            <a:lvl1pPr lvl="0" marR="0" rtl="0" algn="ctr">
              <a:spcBef>
                <a:spcPts val="360"/>
              </a:spcBef>
              <a:spcAft>
                <a:spcPts val="0"/>
              </a:spcAft>
              <a:buClr>
                <a:srgbClr val="333333"/>
              </a:buClr>
              <a:buSzPts val="1800"/>
              <a:buFont typeface="Arial"/>
              <a:buNone/>
              <a:defRPr b="0" i="0" sz="1800" u="none" cap="none" strike="noStrike">
                <a:solidFill>
                  <a:srgbClr val="333333"/>
                </a:solidFill>
                <a:latin typeface="Arial"/>
                <a:ea typeface="Arial"/>
                <a:cs typeface="Arial"/>
                <a:sym typeface="Arial"/>
              </a:defRPr>
            </a:lvl1pPr>
            <a:lvl2pPr lvl="1"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Shape 35"/>
          <p:cNvSpPr txBox="1"/>
          <p:nvPr>
            <p:ph type="title"/>
          </p:nvPr>
        </p:nvSpPr>
        <p:spPr>
          <a:xfrm>
            <a:off x="382589" y="528638"/>
            <a:ext cx="6266236" cy="6127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36" name="Shape 36"/>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Content" type="obj">
  <p:cSld name="OBJECT">
    <p:spTree>
      <p:nvGrpSpPr>
        <p:cNvPr id="37" name="Shape 37"/>
        <p:cNvGrpSpPr/>
        <p:nvPr/>
      </p:nvGrpSpPr>
      <p:grpSpPr>
        <a:xfrm>
          <a:off x="0" y="0"/>
          <a:ext cx="0" cy="0"/>
          <a:chOff x="0" y="0"/>
          <a:chExt cx="0" cy="0"/>
        </a:xfrm>
      </p:grpSpPr>
      <p:sp>
        <p:nvSpPr>
          <p:cNvPr id="38" name="Shape 38"/>
          <p:cNvSpPr txBox="1"/>
          <p:nvPr>
            <p:ph type="title"/>
          </p:nvPr>
        </p:nvSpPr>
        <p:spPr>
          <a:xfrm>
            <a:off x="382589" y="528638"/>
            <a:ext cx="6251294" cy="6127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39" name="Shape 39"/>
          <p:cNvSpPr txBox="1"/>
          <p:nvPr>
            <p:ph idx="1" type="body"/>
          </p:nvPr>
        </p:nvSpPr>
        <p:spPr>
          <a:xfrm>
            <a:off x="381000" y="1295400"/>
            <a:ext cx="8229600" cy="4953000"/>
          </a:xfrm>
          <a:prstGeom prst="rect">
            <a:avLst/>
          </a:prstGeom>
          <a:noFill/>
          <a:ln>
            <a:noFill/>
          </a:ln>
        </p:spPr>
        <p:txBody>
          <a:bodyPr anchorCtr="0" anchor="t" bIns="91425" lIns="91425" spcFirstLastPara="1" rIns="91425" wrap="square" tIns="91425"/>
          <a:lstStyle>
            <a:lvl1pPr indent="-381000" lvl="0" marL="457200" marR="0" rtl="0" algn="l">
              <a:spcBef>
                <a:spcPts val="400"/>
              </a:spcBef>
              <a:spcAft>
                <a:spcPts val="0"/>
              </a:spcAft>
              <a:buClr>
                <a:srgbClr val="018E9F"/>
              </a:buClr>
              <a:buSzPts val="24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018E9F"/>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018E9F"/>
              </a:buClr>
              <a:buSzPts val="180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Shape 42"/>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3" name="Shape 43"/>
        <p:cNvGrpSpPr/>
        <p:nvPr/>
      </p:nvGrpSpPr>
      <p:grpSpPr>
        <a:xfrm>
          <a:off x="0" y="0"/>
          <a:ext cx="0" cy="0"/>
          <a:chOff x="0" y="0"/>
          <a:chExt cx="0" cy="0"/>
        </a:xfrm>
      </p:grpSpPr>
      <p:sp>
        <p:nvSpPr>
          <p:cNvPr id="44" name="Shape 44"/>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45" name="Shape 45"/>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400"/>
              </a:spcBef>
              <a:spcAft>
                <a:spcPts val="0"/>
              </a:spcAft>
              <a:buClr>
                <a:srgbClr val="018E9F"/>
              </a:buClr>
              <a:buSzPts val="2400"/>
              <a:buFont typeface="Arial"/>
              <a:buNone/>
              <a:defRPr b="0" i="0" sz="2000" u="none" cap="none" strike="noStrike">
                <a:solidFill>
                  <a:schemeClr val="dk1"/>
                </a:solidFill>
                <a:latin typeface="Arial"/>
                <a:ea typeface="Arial"/>
                <a:cs typeface="Arial"/>
                <a:sym typeface="Arial"/>
              </a:defRPr>
            </a:lvl1pPr>
            <a:lvl2pPr lvl="1" marR="0" rtl="0" algn="ctr">
              <a:spcBef>
                <a:spcPts val="400"/>
              </a:spcBef>
              <a:spcAft>
                <a:spcPts val="0"/>
              </a:spcAft>
              <a:buClr>
                <a:srgbClr val="018E9F"/>
              </a:buClr>
              <a:buSzPts val="2000"/>
              <a:buFont typeface="Arial"/>
              <a:buNone/>
              <a:defRPr b="0" i="0" sz="2000" u="none" cap="none" strike="noStrike">
                <a:solidFill>
                  <a:schemeClr val="dk1"/>
                </a:solidFill>
                <a:latin typeface="Arial"/>
                <a:ea typeface="Arial"/>
                <a:cs typeface="Arial"/>
                <a:sym typeface="Arial"/>
              </a:defRPr>
            </a:lvl2pPr>
            <a:lvl3pPr lvl="2" marR="0" rtl="0" algn="ctr">
              <a:spcBef>
                <a:spcPts val="360"/>
              </a:spcBef>
              <a:spcAft>
                <a:spcPts val="0"/>
              </a:spcAft>
              <a:buClr>
                <a:srgbClr val="018E9F"/>
              </a:buClr>
              <a:buSzPts val="1800"/>
              <a:buFont typeface="Arial"/>
              <a:buNone/>
              <a:defRPr b="0" i="0" sz="18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7" name="Shape 47"/>
        <p:cNvGrpSpPr/>
        <p:nvPr/>
      </p:nvGrpSpPr>
      <p:grpSpPr>
        <a:xfrm>
          <a:off x="0" y="0"/>
          <a:ext cx="0" cy="0"/>
          <a:chOff x="0" y="0"/>
          <a:chExt cx="0" cy="0"/>
        </a:xfrm>
      </p:grpSpPr>
      <p:sp>
        <p:nvSpPr>
          <p:cNvPr id="48" name="Shape 4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40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49" name="Shape 4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018E9F"/>
              </a:buClr>
              <a:buSzPts val="24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018E9F"/>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018E9F"/>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Shape 52"/>
          <p:cNvSpPr txBox="1"/>
          <p:nvPr>
            <p:ph type="title"/>
          </p:nvPr>
        </p:nvSpPr>
        <p:spPr>
          <a:xfrm>
            <a:off x="382588" y="528638"/>
            <a:ext cx="6281177" cy="6127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53" name="Shape 53"/>
          <p:cNvSpPr txBox="1"/>
          <p:nvPr>
            <p:ph idx="1" type="body"/>
          </p:nvPr>
        </p:nvSpPr>
        <p:spPr>
          <a:xfrm>
            <a:off x="381000" y="1295400"/>
            <a:ext cx="4038600" cy="4953000"/>
          </a:xfrm>
          <a:prstGeom prst="rect">
            <a:avLst/>
          </a:prstGeom>
          <a:noFill/>
          <a:ln>
            <a:noFill/>
          </a:ln>
        </p:spPr>
        <p:txBody>
          <a:bodyPr anchorCtr="0" anchor="t" bIns="91425" lIns="91425" spcFirstLastPara="1" rIns="91425" wrap="square" tIns="91425"/>
          <a:lstStyle>
            <a:lvl1pPr indent="-441960" lvl="0" marL="457200" marR="0" rtl="0" algn="l">
              <a:spcBef>
                <a:spcPts val="560"/>
              </a:spcBef>
              <a:spcAft>
                <a:spcPts val="0"/>
              </a:spcAft>
              <a:buClr>
                <a:srgbClr val="018E9F"/>
              </a:buClr>
              <a:buSzPts val="336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018E9F"/>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018E9F"/>
              </a:buClr>
              <a:buSzPts val="2000"/>
              <a:buFont typeface="Arial"/>
              <a:buChar char="•"/>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 name="Shape 54"/>
          <p:cNvSpPr txBox="1"/>
          <p:nvPr>
            <p:ph idx="2" type="body"/>
          </p:nvPr>
        </p:nvSpPr>
        <p:spPr>
          <a:xfrm>
            <a:off x="4572000" y="1295400"/>
            <a:ext cx="4038600" cy="4953000"/>
          </a:xfrm>
          <a:prstGeom prst="rect">
            <a:avLst/>
          </a:prstGeom>
          <a:noFill/>
          <a:ln>
            <a:noFill/>
          </a:ln>
        </p:spPr>
        <p:txBody>
          <a:bodyPr anchorCtr="0" anchor="t" bIns="91425" lIns="91425" spcFirstLastPara="1" rIns="91425" wrap="square" tIns="91425"/>
          <a:lstStyle>
            <a:lvl1pPr indent="-441960" lvl="0" marL="457200" marR="0" rtl="0" algn="l">
              <a:spcBef>
                <a:spcPts val="560"/>
              </a:spcBef>
              <a:spcAft>
                <a:spcPts val="0"/>
              </a:spcAft>
              <a:buClr>
                <a:srgbClr val="018E9F"/>
              </a:buClr>
              <a:buSzPts val="336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018E9F"/>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018E9F"/>
              </a:buClr>
              <a:buSzPts val="2000"/>
              <a:buFont typeface="Arial"/>
              <a:buChar char="•"/>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Arial"/>
                <a:ea typeface="Arial"/>
                <a:cs typeface="Arial"/>
                <a:sym typeface="Arial"/>
              </a:defRPr>
            </a:lvl1pPr>
            <a:lvl2pPr indent="0" lvl="1" marL="0" marR="0" rtl="0" algn="r">
              <a:spcBef>
                <a:spcPts val="0"/>
              </a:spcBef>
              <a:spcAft>
                <a:spcPts val="0"/>
              </a:spcAft>
              <a:buNone/>
              <a:defRPr sz="1200">
                <a:solidFill>
                  <a:schemeClr val="dk1"/>
                </a:solidFill>
                <a:latin typeface="Arial"/>
                <a:ea typeface="Arial"/>
                <a:cs typeface="Arial"/>
                <a:sym typeface="Arial"/>
              </a:defRPr>
            </a:lvl2pPr>
            <a:lvl3pPr indent="0" lvl="2" marL="0" marR="0" rtl="0" algn="r">
              <a:spcBef>
                <a:spcPts val="0"/>
              </a:spcBef>
              <a:spcAft>
                <a:spcPts val="0"/>
              </a:spcAft>
              <a:buNone/>
              <a:defRPr sz="1200">
                <a:solidFill>
                  <a:schemeClr val="dk1"/>
                </a:solidFill>
                <a:latin typeface="Arial"/>
                <a:ea typeface="Arial"/>
                <a:cs typeface="Arial"/>
                <a:sym typeface="Arial"/>
              </a:defRPr>
            </a:lvl3pPr>
            <a:lvl4pPr indent="0" lvl="3" marL="0" marR="0" rtl="0" algn="r">
              <a:spcBef>
                <a:spcPts val="0"/>
              </a:spcBef>
              <a:spcAft>
                <a:spcPts val="0"/>
              </a:spcAft>
              <a:buNone/>
              <a:defRPr sz="1200">
                <a:solidFill>
                  <a:schemeClr val="dk1"/>
                </a:solidFill>
                <a:latin typeface="Arial"/>
                <a:ea typeface="Arial"/>
                <a:cs typeface="Arial"/>
                <a:sym typeface="Arial"/>
              </a:defRPr>
            </a:lvl4pPr>
            <a:lvl5pPr indent="0" lvl="4" marL="0" marR="0" rtl="0" algn="r">
              <a:spcBef>
                <a:spcPts val="0"/>
              </a:spcBef>
              <a:spcAft>
                <a:spcPts val="0"/>
              </a:spcAft>
              <a:buNone/>
              <a:defRPr sz="1200">
                <a:solidFill>
                  <a:schemeClr val="dk1"/>
                </a:solidFill>
                <a:latin typeface="Arial"/>
                <a:ea typeface="Arial"/>
                <a:cs typeface="Arial"/>
                <a:sym typeface="Arial"/>
              </a:defRPr>
            </a:lvl5pPr>
            <a:lvl6pPr indent="0" lvl="5" marL="0" marR="0" rtl="0" algn="r">
              <a:spcBef>
                <a:spcPts val="0"/>
              </a:spcBef>
              <a:spcAft>
                <a:spcPts val="0"/>
              </a:spcAft>
              <a:buNone/>
              <a:defRPr sz="1200">
                <a:solidFill>
                  <a:schemeClr val="dk1"/>
                </a:solidFill>
                <a:latin typeface="Arial"/>
                <a:ea typeface="Arial"/>
                <a:cs typeface="Arial"/>
                <a:sym typeface="Arial"/>
              </a:defRPr>
            </a:lvl6pPr>
            <a:lvl7pPr indent="0" lvl="6" marL="0" marR="0" rtl="0" algn="r">
              <a:spcBef>
                <a:spcPts val="0"/>
              </a:spcBef>
              <a:spcAft>
                <a:spcPts val="0"/>
              </a:spcAft>
              <a:buNone/>
              <a:defRPr sz="1200">
                <a:solidFill>
                  <a:schemeClr val="dk1"/>
                </a:solidFill>
                <a:latin typeface="Arial"/>
                <a:ea typeface="Arial"/>
                <a:cs typeface="Arial"/>
                <a:sym typeface="Arial"/>
              </a:defRPr>
            </a:lvl7pPr>
            <a:lvl8pPr indent="0" lvl="7" marL="0" marR="0" rtl="0" algn="r">
              <a:spcBef>
                <a:spcPts val="0"/>
              </a:spcBef>
              <a:spcAft>
                <a:spcPts val="0"/>
              </a:spcAft>
              <a:buNone/>
              <a:defRPr sz="1200">
                <a:solidFill>
                  <a:schemeClr val="dk1"/>
                </a:solidFill>
                <a:latin typeface="Arial"/>
                <a:ea typeface="Arial"/>
                <a:cs typeface="Arial"/>
                <a:sym typeface="Arial"/>
              </a:defRPr>
            </a:lvl8pPr>
            <a:lvl9pPr indent="0" lvl="8" marL="0" marR="0" rtl="0" algn="r">
              <a:spcBef>
                <a:spcPts val="0"/>
              </a:spcBef>
              <a:spcAft>
                <a:spcPts val="0"/>
              </a:spcAft>
              <a:buNone/>
              <a:defRPr sz="12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Slide1.jpg" id="10" name="Shape 1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Shape 11"/>
          <p:cNvSpPr/>
          <p:nvPr/>
        </p:nvSpPr>
        <p:spPr>
          <a:xfrm>
            <a:off x="152400" y="5562600"/>
            <a:ext cx="5715000" cy="320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2" name="Shape 12"/>
          <p:cNvSpPr txBox="1"/>
          <p:nvPr>
            <p:ph type="title"/>
          </p:nvPr>
        </p:nvSpPr>
        <p:spPr>
          <a:xfrm>
            <a:off x="533400" y="3124200"/>
            <a:ext cx="8229600" cy="5334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18E9F"/>
                </a:solidFill>
                <a:latin typeface="Arial"/>
                <a:ea typeface="Arial"/>
                <a:cs typeface="Arial"/>
                <a:sym typeface="Arial"/>
              </a:defRPr>
            </a:lvl9pPr>
          </a:lstStyle>
          <a:p/>
        </p:txBody>
      </p:sp>
      <p:pic>
        <p:nvPicPr>
          <p:cNvPr descr="MAAWG-vert-highrez.png" id="13" name="Shape 13"/>
          <p:cNvPicPr preferRelativeResize="0"/>
          <p:nvPr/>
        </p:nvPicPr>
        <p:blipFill rotWithShape="1">
          <a:blip r:embed="rId2">
            <a:alphaModFix/>
          </a:blip>
          <a:srcRect b="0" l="0" r="0" t="0"/>
          <a:stretch/>
        </p:blipFill>
        <p:spPr>
          <a:xfrm>
            <a:off x="5994214" y="274638"/>
            <a:ext cx="2689411" cy="1084729"/>
          </a:xfrm>
          <a:prstGeom prst="rect">
            <a:avLst/>
          </a:prstGeom>
          <a:noFill/>
          <a:ln>
            <a:noFill/>
          </a:ln>
        </p:spPr>
      </p:pic>
      <p:sp>
        <p:nvSpPr>
          <p:cNvPr id="14" name="Shape 14"/>
          <p:cNvSpPr txBox="1"/>
          <p:nvPr/>
        </p:nvSpPr>
        <p:spPr>
          <a:xfrm>
            <a:off x="392900" y="6465100"/>
            <a:ext cx="6250800" cy="32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US" sz="1200">
                <a:solidFill>
                  <a:srgbClr val="898989"/>
                </a:solidFill>
              </a:rPr>
              <a:t>M3AAWG 43rd General Meeting | Munich | June 2018</a:t>
            </a:r>
            <a:endParaRPr sz="1200">
              <a:solidFill>
                <a:srgbClr val="898989"/>
              </a:solidFill>
            </a:endParaRPr>
          </a:p>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pic>
        <p:nvPicPr>
          <p:cNvPr descr="content_page" id="28" name="Shape 28"/>
          <p:cNvPicPr preferRelativeResize="0"/>
          <p:nvPr/>
        </p:nvPicPr>
        <p:blipFill rotWithShape="1">
          <a:blip r:embed="rId1">
            <a:alphaModFix/>
          </a:blip>
          <a:srcRect b="0" l="0" r="0" t="0"/>
          <a:stretch/>
        </p:blipFill>
        <p:spPr>
          <a:xfrm>
            <a:off x="0" y="0"/>
            <a:ext cx="9144000" cy="6861175"/>
          </a:xfrm>
          <a:prstGeom prst="rect">
            <a:avLst/>
          </a:prstGeom>
          <a:noFill/>
          <a:ln>
            <a:noFill/>
          </a:ln>
        </p:spPr>
      </p:pic>
      <p:sp>
        <p:nvSpPr>
          <p:cNvPr id="29" name="Shape 29"/>
          <p:cNvSpPr txBox="1"/>
          <p:nvPr>
            <p:ph type="title"/>
          </p:nvPr>
        </p:nvSpPr>
        <p:spPr>
          <a:xfrm>
            <a:off x="382588" y="528638"/>
            <a:ext cx="6236353" cy="6127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018E9F"/>
                </a:solidFill>
                <a:latin typeface="Arial"/>
                <a:ea typeface="Arial"/>
                <a:cs typeface="Arial"/>
                <a:sym typeface="Arial"/>
              </a:defRPr>
            </a:lvl9pPr>
          </a:lstStyle>
          <a:p/>
        </p:txBody>
      </p:sp>
      <p:sp>
        <p:nvSpPr>
          <p:cNvPr id="30" name="Shape 30"/>
          <p:cNvSpPr txBox="1"/>
          <p:nvPr>
            <p:ph idx="1" type="body"/>
          </p:nvPr>
        </p:nvSpPr>
        <p:spPr>
          <a:xfrm>
            <a:off x="381000" y="1295400"/>
            <a:ext cx="8229600" cy="4953000"/>
          </a:xfrm>
          <a:prstGeom prst="rect">
            <a:avLst/>
          </a:prstGeom>
          <a:noFill/>
          <a:ln>
            <a:noFill/>
          </a:ln>
        </p:spPr>
        <p:txBody>
          <a:bodyPr anchorCtr="0" anchor="t" bIns="91425" lIns="91425" spcFirstLastPara="1" rIns="91425" wrap="square" tIns="91425"/>
          <a:lstStyle>
            <a:lvl1pPr indent="-381000" lvl="0" marL="457200" marR="0" rtl="0" algn="l">
              <a:spcBef>
                <a:spcPts val="400"/>
              </a:spcBef>
              <a:spcAft>
                <a:spcPts val="0"/>
              </a:spcAft>
              <a:buClr>
                <a:srgbClr val="018E9F"/>
              </a:buClr>
              <a:buSzPts val="2400"/>
              <a:buFont typeface="Arial"/>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018E9F"/>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018E9F"/>
              </a:buClr>
              <a:buSzPts val="180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6705600" y="64770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pic>
        <p:nvPicPr>
          <p:cNvPr descr="MAAWG-vert-highrez.png" id="32" name="Shape 32"/>
          <p:cNvPicPr preferRelativeResize="0"/>
          <p:nvPr/>
        </p:nvPicPr>
        <p:blipFill rotWithShape="1">
          <a:blip r:embed="rId2">
            <a:alphaModFix/>
          </a:blip>
          <a:srcRect b="0" l="0" r="0" t="0"/>
          <a:stretch/>
        </p:blipFill>
        <p:spPr>
          <a:xfrm>
            <a:off x="6813176" y="274639"/>
            <a:ext cx="1870449" cy="754414"/>
          </a:xfrm>
          <a:prstGeom prst="rect">
            <a:avLst/>
          </a:prstGeom>
          <a:noFill/>
          <a:ln>
            <a:noFill/>
          </a:ln>
        </p:spPr>
      </p:pic>
      <p:sp>
        <p:nvSpPr>
          <p:cNvPr id="33" name="Shape 33"/>
          <p:cNvSpPr txBox="1"/>
          <p:nvPr/>
        </p:nvSpPr>
        <p:spPr>
          <a:xfrm>
            <a:off x="333375" y="6429375"/>
            <a:ext cx="5202900" cy="35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US" sz="1200">
                <a:solidFill>
                  <a:srgbClr val="898989"/>
                </a:solidFill>
              </a:rPr>
              <a:t>M3AAWG 43rd General Meeting | Munich | June 2018</a:t>
            </a:r>
            <a:endParaRPr sz="1200">
              <a:solidFill>
                <a:srgbClr val="898989"/>
              </a:solidFill>
            </a:endParaRPr>
          </a:p>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www.m3aawg.org/MeetingPolicy" TargetMode="External"/><Relationship Id="rId4" Type="http://schemas.openxmlformats.org/officeDocument/2006/relationships/hyperlink" Target="https://www.m3aawg.org/conduct-policy" TargetMode="External"/><Relationship Id="rId5" Type="http://schemas.openxmlformats.org/officeDocument/2006/relationships/hyperlink" Target="mailto:jerry.upton@m3aawg.org" TargetMode="External"/></Relationships>
</file>

<file path=ppt/slides/_rels/slide3.xml.rels><?xml version="1.0" encoding="UTF-8" standalone="yes"?><Relationships xmlns="http://schemas.openxmlformats.org/package/2006/relationships"><Relationship Id="rId10"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7.jp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mailto:yadira@m3aawg.org" TargetMode="External"/><Relationship Id="rId4" Type="http://schemas.openxmlformats.org/officeDocument/2006/relationships/hyperlink" Target="mailto:slides@m3aawg.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nvSpPr>
        <p:spPr>
          <a:xfrm>
            <a:off x="533400" y="3124200"/>
            <a:ext cx="8229600" cy="53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18E9F"/>
                </a:solidFill>
                <a:latin typeface="Arial"/>
                <a:ea typeface="Arial"/>
                <a:cs typeface="Arial"/>
                <a:sym typeface="Arial"/>
              </a:rPr>
              <a:t>Session Title</a:t>
            </a:r>
            <a:endParaRPr/>
          </a:p>
        </p:txBody>
      </p:sp>
      <p:sp>
        <p:nvSpPr>
          <p:cNvPr id="87" name="Shape 87"/>
          <p:cNvSpPr txBox="1"/>
          <p:nvPr/>
        </p:nvSpPr>
        <p:spPr>
          <a:xfrm>
            <a:off x="914400" y="3657599"/>
            <a:ext cx="8229600" cy="1261533"/>
          </a:xfrm>
          <a:prstGeom prst="rect">
            <a:avLst/>
          </a:prstGeom>
          <a:noFill/>
          <a:ln>
            <a:noFill/>
          </a:ln>
        </p:spPr>
        <p:txBody>
          <a:bodyPr anchorCtr="0" anchor="t" bIns="0" lIns="0" spcFirstLastPara="1" rIns="0" wrap="square" tIns="0">
            <a:noAutofit/>
          </a:bodyPr>
          <a:lstStyle/>
          <a:p>
            <a:pPr indent="-342900" lvl="0" marL="342900" marR="0" rtl="0" algn="l">
              <a:lnSpc>
                <a:spcPct val="90000"/>
              </a:lnSpc>
              <a:spcBef>
                <a:spcPts val="0"/>
              </a:spcBef>
              <a:spcAft>
                <a:spcPts val="0"/>
              </a:spcAft>
              <a:buNone/>
            </a:pPr>
            <a:r>
              <a:rPr b="0" i="0" lang="en-US" sz="2400" u="none" cap="none" strike="noStrike">
                <a:solidFill>
                  <a:srgbClr val="333333"/>
                </a:solidFill>
                <a:latin typeface="Arial"/>
                <a:ea typeface="Arial"/>
                <a:cs typeface="Arial"/>
                <a:sym typeface="Arial"/>
              </a:rPr>
              <a:t>Name</a:t>
            </a:r>
            <a:endParaRPr/>
          </a:p>
          <a:p>
            <a:pPr indent="-342900" lvl="0" marL="342900" marR="0" rtl="0" algn="l">
              <a:lnSpc>
                <a:spcPct val="90000"/>
              </a:lnSpc>
              <a:spcBef>
                <a:spcPts val="480"/>
              </a:spcBef>
              <a:spcAft>
                <a:spcPts val="0"/>
              </a:spcAft>
              <a:buNone/>
            </a:pPr>
            <a:r>
              <a:rPr b="0" i="0" lang="en-US" sz="2400" u="none" cap="none" strike="noStrike">
                <a:solidFill>
                  <a:srgbClr val="333333"/>
                </a:solidFill>
                <a:latin typeface="Arial"/>
                <a:ea typeface="Arial"/>
                <a:cs typeface="Arial"/>
                <a:sym typeface="Arial"/>
              </a:rPr>
              <a:t>Date</a:t>
            </a:r>
            <a:endParaRPr/>
          </a:p>
          <a:p>
            <a:pPr indent="-342900" lvl="0" marL="342900" marR="0" rtl="0" algn="l">
              <a:lnSpc>
                <a:spcPct val="90000"/>
              </a:lnSpc>
              <a:spcBef>
                <a:spcPts val="480"/>
              </a:spcBef>
              <a:spcAft>
                <a:spcPts val="0"/>
              </a:spcAft>
              <a:buNone/>
            </a:pPr>
            <a:r>
              <a:rPr b="0" i="0" lang="en-US" sz="2400" u="none" cap="none" strike="noStrike">
                <a:solidFill>
                  <a:srgbClr val="333333"/>
                </a:solidFill>
                <a:latin typeface="Arial"/>
                <a:ea typeface="Arial"/>
                <a:cs typeface="Arial"/>
                <a:sym typeface="Arial"/>
              </a:rPr>
              <a:t>Munich, Germany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nvSpPr>
        <p:spPr>
          <a:xfrm>
            <a:off x="361950" y="457200"/>
            <a:ext cx="687705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18E9F"/>
                </a:solidFill>
                <a:latin typeface="Arial"/>
                <a:ea typeface="Arial"/>
                <a:cs typeface="Arial"/>
                <a:sym typeface="Arial"/>
              </a:rPr>
              <a:t>M</a:t>
            </a:r>
            <a:r>
              <a:rPr b="1" baseline="30000" i="0" lang="en-US" sz="2800" u="none" cap="none" strike="noStrike">
                <a:solidFill>
                  <a:srgbClr val="018E9F"/>
                </a:solidFill>
                <a:latin typeface="Arial"/>
                <a:ea typeface="Arial"/>
                <a:cs typeface="Arial"/>
                <a:sym typeface="Arial"/>
              </a:rPr>
              <a:t>3</a:t>
            </a:r>
            <a:r>
              <a:rPr b="1" i="0" lang="en-US" sz="2800" u="none" cap="none" strike="noStrike">
                <a:solidFill>
                  <a:srgbClr val="018E9F"/>
                </a:solidFill>
                <a:latin typeface="Arial"/>
                <a:ea typeface="Arial"/>
                <a:cs typeface="Arial"/>
                <a:sym typeface="Arial"/>
              </a:rPr>
              <a:t>AAWG is a Trusted Environment</a:t>
            </a:r>
            <a:endParaRPr/>
          </a:p>
        </p:txBody>
      </p:sp>
      <p:sp>
        <p:nvSpPr>
          <p:cNvPr id="94" name="Shape 94"/>
          <p:cNvSpPr txBox="1"/>
          <p:nvPr/>
        </p:nvSpPr>
        <p:spPr>
          <a:xfrm>
            <a:off x="304800" y="952500"/>
            <a:ext cx="8674100" cy="53963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b="1" i="0" lang="en-US" sz="2000" u="none" cap="none" strike="noStrike">
                <a:solidFill>
                  <a:schemeClr val="dk1"/>
                </a:solidFill>
                <a:latin typeface="Arial"/>
                <a:ea typeface="Arial"/>
                <a:cs typeface="Arial"/>
                <a:sym typeface="Arial"/>
              </a:rPr>
            </a:br>
            <a:r>
              <a:rPr b="1" i="0" lang="en-US" sz="2000" u="none" cap="none" strike="noStrike">
                <a:solidFill>
                  <a:schemeClr val="dk1"/>
                </a:solidFill>
                <a:latin typeface="Arial"/>
                <a:ea typeface="Arial"/>
                <a:cs typeface="Arial"/>
                <a:sym typeface="Arial"/>
              </a:rPr>
              <a:t>What happens in M</a:t>
            </a:r>
            <a:r>
              <a:rPr b="1" baseline="30000" i="0" lang="en-US" sz="2000" u="none" cap="none" strike="noStrike">
                <a:solidFill>
                  <a:schemeClr val="dk1"/>
                </a:solidFill>
                <a:latin typeface="Arial"/>
                <a:ea typeface="Arial"/>
                <a:cs typeface="Arial"/>
                <a:sym typeface="Arial"/>
              </a:rPr>
              <a:t>3</a:t>
            </a:r>
            <a:r>
              <a:rPr b="1" i="0" lang="en-US" sz="2000" u="none" cap="none" strike="noStrike">
                <a:solidFill>
                  <a:schemeClr val="dk1"/>
                </a:solidFill>
                <a:latin typeface="Arial"/>
                <a:ea typeface="Arial"/>
                <a:cs typeface="Arial"/>
                <a:sym typeface="Arial"/>
              </a:rPr>
              <a:t>AAWG stays in M</a:t>
            </a:r>
            <a:r>
              <a:rPr b="1" baseline="30000" i="0" lang="en-US" sz="2000" u="none" cap="none" strike="noStrike">
                <a:solidFill>
                  <a:schemeClr val="dk1"/>
                </a:solidFill>
                <a:latin typeface="Arial"/>
                <a:ea typeface="Arial"/>
                <a:cs typeface="Arial"/>
                <a:sym typeface="Arial"/>
              </a:rPr>
              <a:t>3</a:t>
            </a:r>
            <a:r>
              <a:rPr b="1" i="0" lang="en-US" sz="2000" u="none" cap="none" strike="noStrike">
                <a:solidFill>
                  <a:schemeClr val="dk1"/>
                </a:solidFill>
                <a:latin typeface="Arial"/>
                <a:ea typeface="Arial"/>
                <a:cs typeface="Arial"/>
                <a:sym typeface="Arial"/>
              </a:rPr>
              <a:t>AAWG </a:t>
            </a:r>
            <a:endParaRPr/>
          </a:p>
          <a:p>
            <a:pPr indent="-285750" lvl="0" marL="285750" marR="0" rtl="0" algn="l">
              <a:spcBef>
                <a:spcPts val="4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What occurs here cannot be shared outside the membership without the written permission of the Executive Director, unless we state the specific session is open to the press and social media</a:t>
            </a:r>
            <a:endParaRPr/>
          </a:p>
          <a:p>
            <a:pPr indent="-285750" lvl="0" marL="285750" marR="0" rtl="0" algn="l">
              <a:spcBef>
                <a:spcPts val="6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See the M</a:t>
            </a:r>
            <a:r>
              <a:rPr b="0" baseline="30000" i="0" lang="en-US" sz="1800" u="none" cap="none" strike="noStrike">
                <a:solidFill>
                  <a:schemeClr val="dk1"/>
                </a:solidFill>
                <a:latin typeface="Arial"/>
                <a:ea typeface="Arial"/>
                <a:cs typeface="Arial"/>
                <a:sym typeface="Arial"/>
              </a:rPr>
              <a:t>3</a:t>
            </a:r>
            <a:r>
              <a:rPr b="0" i="0" lang="en-US" sz="1800" u="none" cap="none" strike="noStrike">
                <a:solidFill>
                  <a:schemeClr val="dk1"/>
                </a:solidFill>
                <a:latin typeface="Arial"/>
                <a:ea typeface="Arial"/>
                <a:cs typeface="Arial"/>
                <a:sym typeface="Arial"/>
              </a:rPr>
              <a:t>AAWG Meeting Policy at </a:t>
            </a:r>
            <a:r>
              <a:rPr b="0" i="0" lang="en-US" sz="1800" u="sng" cap="none" strike="noStrike">
                <a:solidFill>
                  <a:schemeClr val="hlink"/>
                </a:solidFill>
                <a:latin typeface="Arial"/>
                <a:ea typeface="Arial"/>
                <a:cs typeface="Arial"/>
                <a:sym typeface="Arial"/>
                <a:hlinkClick r:id="rId3"/>
              </a:rPr>
              <a:t>www.m3aawg.org/MeetingPolicy</a:t>
            </a:r>
            <a:r>
              <a:rPr b="0" i="0" lang="en-US" sz="1800" u="none" cap="none" strike="noStrike">
                <a:solidFill>
                  <a:schemeClr val="dk1"/>
                </a:solidFill>
                <a:latin typeface="Arial"/>
                <a:ea typeface="Arial"/>
                <a:cs typeface="Arial"/>
                <a:sym typeface="Arial"/>
              </a:rPr>
              <a:t> </a:t>
            </a:r>
            <a:br>
              <a:rPr b="0" i="0" lang="en-US" sz="1800" u="none" cap="none" strike="noStrike">
                <a:solidFill>
                  <a:schemeClr val="dk1"/>
                </a:solidFill>
                <a:latin typeface="Arial"/>
                <a:ea typeface="Arial"/>
                <a:cs typeface="Arial"/>
                <a:sym typeface="Arial"/>
              </a:rPr>
            </a:br>
            <a:endParaRPr b="1" i="0" sz="1800" u="none" cap="none" strike="noStrike">
              <a:solidFill>
                <a:schemeClr val="dk1"/>
              </a:solidFill>
              <a:latin typeface="Arial"/>
              <a:ea typeface="Arial"/>
              <a:cs typeface="Arial"/>
              <a:sym typeface="Arial"/>
            </a:endParaRPr>
          </a:p>
          <a:p>
            <a:pPr indent="-15875" lvl="0" marL="15875" marR="0" rtl="0" algn="l">
              <a:spcBef>
                <a:spcPts val="400"/>
              </a:spcBef>
              <a:spcAft>
                <a:spcPts val="0"/>
              </a:spcAft>
              <a:buNone/>
            </a:pPr>
            <a:r>
              <a:rPr b="1" i="0" lang="en-US" sz="2000" u="none" cap="none" strike="noStrike">
                <a:solidFill>
                  <a:schemeClr val="dk1"/>
                </a:solidFill>
                <a:latin typeface="Arial"/>
                <a:ea typeface="Arial"/>
                <a:cs typeface="Arial"/>
                <a:sym typeface="Arial"/>
              </a:rPr>
              <a:t>Treat Everyone with Respect</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Treat all attendees respectfully in and out of sessions. No less will be tolerated. </a:t>
            </a:r>
            <a:endParaRPr/>
          </a:p>
          <a:p>
            <a:pPr indent="-285750" lvl="0" marL="285750" marR="0" rtl="0" algn="l">
              <a:spcBef>
                <a:spcPts val="6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See the M</a:t>
            </a:r>
            <a:r>
              <a:rPr b="0" baseline="30000" i="0" lang="en-US" sz="1800" u="none" cap="none" strike="noStrike">
                <a:solidFill>
                  <a:schemeClr val="dk1"/>
                </a:solidFill>
                <a:latin typeface="Arial"/>
                <a:ea typeface="Arial"/>
                <a:cs typeface="Arial"/>
                <a:sym typeface="Arial"/>
              </a:rPr>
              <a:t>3</a:t>
            </a:r>
            <a:r>
              <a:rPr b="0" i="0" lang="en-US" sz="1800" u="none" cap="none" strike="noStrike">
                <a:solidFill>
                  <a:schemeClr val="dk1"/>
                </a:solidFill>
                <a:latin typeface="Arial"/>
                <a:ea typeface="Arial"/>
                <a:cs typeface="Arial"/>
                <a:sym typeface="Arial"/>
              </a:rPr>
              <a:t>AAWG Conduct Policy at </a:t>
            </a:r>
            <a:r>
              <a:rPr b="0" i="0" lang="en-US" sz="1800" u="sng" cap="none" strike="noStrike">
                <a:solidFill>
                  <a:schemeClr val="hlink"/>
                </a:solidFill>
                <a:latin typeface="Arial"/>
                <a:ea typeface="Arial"/>
                <a:cs typeface="Arial"/>
                <a:sym typeface="Arial"/>
                <a:hlinkClick r:id="rId4"/>
              </a:rPr>
              <a:t>https://www.m3aawg.org/conduct-policy</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 </a:t>
            </a:r>
            <a:endParaRPr/>
          </a:p>
          <a:p>
            <a:pPr indent="0" lvl="0" marL="0" marR="0" rtl="0" algn="ctr">
              <a:spcBef>
                <a:spcPts val="600"/>
              </a:spcBef>
              <a:spcAft>
                <a:spcPts val="0"/>
              </a:spcAft>
              <a:buNone/>
            </a:pPr>
            <a:r>
              <a:rPr b="0" i="0" lang="en-US" sz="1600" u="none" cap="none" strike="noStrike">
                <a:solidFill>
                  <a:schemeClr val="dk1"/>
                </a:solidFill>
                <a:latin typeface="Arial"/>
                <a:ea typeface="Arial"/>
                <a:cs typeface="Arial"/>
                <a:sym typeface="Arial"/>
              </a:rPr>
              <a:t>You agreed to these policies when you registered for the meeting</a:t>
            </a:r>
            <a:endParaRPr/>
          </a:p>
          <a:p>
            <a:pPr indent="0" lvl="0" marL="0" marR="0" rtl="0" algn="ctr">
              <a:spcBef>
                <a:spcPts val="600"/>
              </a:spcBef>
              <a:spcAft>
                <a:spcPts val="0"/>
              </a:spcAft>
              <a:buNone/>
            </a:pPr>
            <a:r>
              <a:rPr b="0" i="0" lang="en-US" sz="1600" u="none" cap="none" strike="noStrike">
                <a:solidFill>
                  <a:schemeClr val="dk1"/>
                </a:solidFill>
                <a:latin typeface="Arial"/>
                <a:ea typeface="Arial"/>
                <a:cs typeface="Arial"/>
                <a:sym typeface="Arial"/>
              </a:rPr>
              <a:t>For questions, please contact Jerry Upton at: </a:t>
            </a:r>
            <a:r>
              <a:rPr b="0" i="0" lang="en-US" sz="1600" u="sng" cap="none" strike="noStrike">
                <a:solidFill>
                  <a:schemeClr val="hlink"/>
                </a:solidFill>
                <a:latin typeface="Arial"/>
                <a:ea typeface="Arial"/>
                <a:cs typeface="Arial"/>
                <a:sym typeface="Arial"/>
                <a:hlinkClick r:id="rId5"/>
              </a:rPr>
              <a:t>jerry.upton@m3aawg.org</a:t>
            </a:r>
            <a:r>
              <a:rPr b="0" i="0" lang="en-US" sz="16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600"/>
              </a:spcBef>
              <a:spcAft>
                <a:spcPts val="0"/>
              </a:spcAft>
              <a:buNone/>
            </a:pPr>
            <a:r>
              <a:rPr b="1" i="0" lang="en-US" sz="2000" u="none" cap="none" strike="noStrike">
                <a:solidFill>
                  <a:schemeClr val="dk1"/>
                </a:solidFill>
                <a:latin typeface="Arial"/>
                <a:ea typeface="Arial"/>
                <a:cs typeface="Arial"/>
                <a:sym typeface="Arial"/>
              </a:rPr>
              <a:t>Contribute to a Productive Meeting</a:t>
            </a:r>
            <a:endParaRPr/>
          </a:p>
          <a:p>
            <a:pPr indent="-285750" lvl="0" marL="28575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Please silence all electronic devices; be courteous to those listening to the presentations</a:t>
            </a:r>
            <a:endParaRPr/>
          </a:p>
          <a:p>
            <a:pPr indent="-285750" lvl="0" marL="28575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DO NOT LEAVE YOUR BELONGINGS UNATTENDED. Be aware and cautious at all times</a:t>
            </a:r>
            <a:endParaRPr/>
          </a:p>
        </p:txBody>
      </p:sp>
      <p:sp>
        <p:nvSpPr>
          <p:cNvPr id="95" name="Shape 95"/>
          <p:cNvSpPr txBox="1"/>
          <p:nvPr/>
        </p:nvSpPr>
        <p:spPr>
          <a:xfrm>
            <a:off x="6388883" y="1339790"/>
            <a:ext cx="3594000" cy="13542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rgbClr val="FF3300"/>
                </a:solidFill>
                <a:latin typeface="Arial"/>
                <a:ea typeface="Arial"/>
                <a:cs typeface="Arial"/>
                <a:sym typeface="Arial"/>
              </a:rPr>
              <a:t>This slide is for Moderators’ and Chairs’ slide deck template only </a:t>
            </a:r>
            <a:br>
              <a:rPr b="0" i="0" lang="en-US" sz="1400" u="none" cap="none" strike="noStrike">
                <a:solidFill>
                  <a:srgbClr val="FF3300"/>
                </a:solidFill>
                <a:latin typeface="Arial"/>
                <a:ea typeface="Arial"/>
                <a:cs typeface="Arial"/>
                <a:sym typeface="Arial"/>
              </a:rPr>
            </a:br>
            <a:r>
              <a:rPr b="0" i="0" lang="en-US" sz="1400" u="none" cap="none" strike="noStrike">
                <a:solidFill>
                  <a:srgbClr val="FF3300"/>
                </a:solidFill>
                <a:latin typeface="Arial"/>
                <a:ea typeface="Arial"/>
                <a:cs typeface="Arial"/>
                <a:sym typeface="Arial"/>
              </a:rPr>
              <a:t>– not presenters.</a:t>
            </a:r>
            <a:endParaRPr/>
          </a:p>
          <a:p>
            <a:pPr indent="0" lvl="0" marL="0" marR="0" rtl="0" algn="l">
              <a:spcBef>
                <a:spcPts val="800"/>
              </a:spcBef>
              <a:spcAft>
                <a:spcPts val="0"/>
              </a:spcAft>
              <a:buNone/>
            </a:pPr>
            <a:r>
              <a:rPr b="1" i="1" lang="en-US" sz="1600" u="none" cap="none" strike="noStrike">
                <a:solidFill>
                  <a:srgbClr val="FF3300"/>
                </a:solidFill>
                <a:latin typeface="Arial"/>
                <a:ea typeface="Arial"/>
                <a:cs typeface="Arial"/>
                <a:sym typeface="Arial"/>
              </a:rPr>
              <a:t>*Presenters remove this note before using this slide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82589" y="528638"/>
            <a:ext cx="6266236" cy="612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18E9F"/>
                </a:solidFill>
                <a:latin typeface="Arial"/>
                <a:ea typeface="Arial"/>
                <a:cs typeface="Arial"/>
                <a:sym typeface="Arial"/>
              </a:rPr>
              <a:t>Reminders for Our Worldwide Friends</a:t>
            </a:r>
            <a:endParaRPr/>
          </a:p>
        </p:txBody>
      </p:sp>
      <p:grpSp>
        <p:nvGrpSpPr>
          <p:cNvPr id="102" name="Shape 102"/>
          <p:cNvGrpSpPr/>
          <p:nvPr/>
        </p:nvGrpSpPr>
        <p:grpSpPr>
          <a:xfrm>
            <a:off x="491074" y="1701794"/>
            <a:ext cx="8346017" cy="523220"/>
            <a:chOff x="491074" y="1701794"/>
            <a:chExt cx="8346017" cy="523220"/>
          </a:xfrm>
        </p:grpSpPr>
        <p:sp>
          <p:nvSpPr>
            <p:cNvPr id="103" name="Shape 103"/>
            <p:cNvSpPr txBox="1"/>
            <p:nvPr/>
          </p:nvSpPr>
          <p:spPr>
            <a:xfrm>
              <a:off x="994841" y="1701794"/>
              <a:ext cx="784225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L’ensemble du contenu de la réunion est confidentiel : les photos, vidéos et enregistrements sont interdits. Pour toute question, demandez conseil au personnel. </a:t>
              </a:r>
              <a:endParaRPr/>
            </a:p>
          </p:txBody>
        </p:sp>
        <p:pic>
          <p:nvPicPr>
            <p:cNvPr descr="Flag-French.png" id="104" name="Shape 104"/>
            <p:cNvPicPr preferRelativeResize="0"/>
            <p:nvPr/>
          </p:nvPicPr>
          <p:blipFill rotWithShape="1">
            <a:blip r:embed="rId3">
              <a:alphaModFix/>
            </a:blip>
            <a:srcRect b="0" l="0" r="0" t="0"/>
            <a:stretch/>
          </p:blipFill>
          <p:spPr>
            <a:xfrm flipH="1" rot="10800000">
              <a:off x="491074" y="1701794"/>
              <a:ext cx="463550" cy="463550"/>
            </a:xfrm>
            <a:prstGeom prst="rect">
              <a:avLst/>
            </a:prstGeom>
            <a:noFill/>
            <a:ln>
              <a:noFill/>
            </a:ln>
          </p:spPr>
        </p:pic>
      </p:grpSp>
      <p:grpSp>
        <p:nvGrpSpPr>
          <p:cNvPr id="105" name="Shape 105"/>
          <p:cNvGrpSpPr/>
          <p:nvPr/>
        </p:nvGrpSpPr>
        <p:grpSpPr>
          <a:xfrm>
            <a:off x="478374" y="2388048"/>
            <a:ext cx="8379883" cy="523220"/>
            <a:chOff x="309034" y="2454749"/>
            <a:chExt cx="8379883" cy="523220"/>
          </a:xfrm>
        </p:grpSpPr>
        <p:sp>
          <p:nvSpPr>
            <p:cNvPr id="106" name="Shape 106"/>
            <p:cNvSpPr/>
            <p:nvPr/>
          </p:nvSpPr>
          <p:spPr>
            <a:xfrm>
              <a:off x="804333" y="2454749"/>
              <a:ext cx="788458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Todo el contenido de la reunión es confidencial: No está permitido sacar fotografías ni grabar vídeo o audio. Consulte con el personal si tiene alguna pregunta. </a:t>
              </a:r>
              <a:endParaRPr/>
            </a:p>
          </p:txBody>
        </p:sp>
        <p:pic>
          <p:nvPicPr>
            <p:cNvPr descr="Flag-Spanish.png" id="107" name="Shape 107"/>
            <p:cNvPicPr preferRelativeResize="0"/>
            <p:nvPr/>
          </p:nvPicPr>
          <p:blipFill rotWithShape="1">
            <a:blip r:embed="rId4">
              <a:alphaModFix/>
            </a:blip>
            <a:srcRect b="0" l="0" r="0" t="0"/>
            <a:stretch/>
          </p:blipFill>
          <p:spPr>
            <a:xfrm>
              <a:off x="309034" y="2454749"/>
              <a:ext cx="495299" cy="495299"/>
            </a:xfrm>
            <a:prstGeom prst="rect">
              <a:avLst/>
            </a:prstGeom>
            <a:noFill/>
            <a:ln>
              <a:noFill/>
            </a:ln>
          </p:spPr>
        </p:pic>
      </p:grpSp>
      <p:grpSp>
        <p:nvGrpSpPr>
          <p:cNvPr id="108" name="Shape 108"/>
          <p:cNvGrpSpPr/>
          <p:nvPr/>
        </p:nvGrpSpPr>
        <p:grpSpPr>
          <a:xfrm>
            <a:off x="467790" y="3042553"/>
            <a:ext cx="8517467" cy="548868"/>
            <a:chOff x="298450" y="3076575"/>
            <a:chExt cx="8517467" cy="548868"/>
          </a:xfrm>
        </p:grpSpPr>
        <p:sp>
          <p:nvSpPr>
            <p:cNvPr id="109" name="Shape 109"/>
            <p:cNvSpPr txBox="1"/>
            <p:nvPr/>
          </p:nvSpPr>
          <p:spPr>
            <a:xfrm>
              <a:off x="804334" y="3076575"/>
              <a:ext cx="8011583" cy="548868"/>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lang="en-US" sz="1400">
                  <a:solidFill>
                    <a:schemeClr val="dk1"/>
                  </a:solidFill>
                  <a:latin typeface="Arial"/>
                  <a:ea typeface="Arial"/>
                  <a:cs typeface="Arial"/>
                  <a:sym typeface="Arial"/>
                </a:rPr>
                <a:t>Der gesamte Inhalt des Meetings ist vertraulich:  Keine Fotos, kein Video, keine Tonaufzeichnung. Bei Fragen wenden Sie sich an die Mitarbeiter.</a:t>
              </a:r>
              <a:r>
                <a:rPr lang="en-US" sz="2400">
                  <a:solidFill>
                    <a:schemeClr val="dk1"/>
                  </a:solidFill>
                  <a:latin typeface="Arial"/>
                  <a:ea typeface="Arial"/>
                  <a:cs typeface="Arial"/>
                  <a:sym typeface="Arial"/>
                </a:rPr>
                <a:t> </a:t>
              </a:r>
              <a:endParaRPr/>
            </a:p>
          </p:txBody>
        </p:sp>
        <p:pic>
          <p:nvPicPr>
            <p:cNvPr descr="Flag-German.png" id="110" name="Shape 110"/>
            <p:cNvPicPr preferRelativeResize="0"/>
            <p:nvPr/>
          </p:nvPicPr>
          <p:blipFill rotWithShape="1">
            <a:blip r:embed="rId5">
              <a:alphaModFix/>
            </a:blip>
            <a:srcRect b="0" l="0" r="0" t="0"/>
            <a:stretch/>
          </p:blipFill>
          <p:spPr>
            <a:xfrm>
              <a:off x="298450" y="3103359"/>
              <a:ext cx="495300" cy="495300"/>
            </a:xfrm>
            <a:prstGeom prst="rect">
              <a:avLst/>
            </a:prstGeom>
            <a:noFill/>
            <a:ln>
              <a:noFill/>
            </a:ln>
          </p:spPr>
        </p:pic>
      </p:grpSp>
      <p:grpSp>
        <p:nvGrpSpPr>
          <p:cNvPr id="111" name="Shape 111"/>
          <p:cNvGrpSpPr/>
          <p:nvPr/>
        </p:nvGrpSpPr>
        <p:grpSpPr>
          <a:xfrm>
            <a:off x="474133" y="4344815"/>
            <a:ext cx="8433334" cy="520294"/>
            <a:chOff x="474133" y="4313066"/>
            <a:chExt cx="8433334" cy="520294"/>
          </a:xfrm>
        </p:grpSpPr>
        <p:sp>
          <p:nvSpPr>
            <p:cNvPr id="112" name="Shape 112"/>
            <p:cNvSpPr txBox="1"/>
            <p:nvPr/>
          </p:nvSpPr>
          <p:spPr>
            <a:xfrm>
              <a:off x="968381" y="4313066"/>
              <a:ext cx="793908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所有会议内容均为保密信息：禁止拍照、录像、录音。如有疑问，请咨询职员。</a:t>
              </a:r>
              <a:r>
                <a:rPr lang="en-US" sz="2400">
                  <a:solidFill>
                    <a:schemeClr val="dk1"/>
                  </a:solidFill>
                  <a:latin typeface="Arial"/>
                  <a:ea typeface="Arial"/>
                  <a:cs typeface="Arial"/>
                  <a:sym typeface="Arial"/>
                </a:rPr>
                <a:t> </a:t>
              </a:r>
              <a:endParaRPr/>
            </a:p>
          </p:txBody>
        </p:sp>
        <p:pic>
          <p:nvPicPr>
            <p:cNvPr descr="Flag-Chinese.png" id="113" name="Shape 113"/>
            <p:cNvPicPr preferRelativeResize="0"/>
            <p:nvPr/>
          </p:nvPicPr>
          <p:blipFill rotWithShape="1">
            <a:blip r:embed="rId6">
              <a:alphaModFix/>
            </a:blip>
            <a:srcRect b="0" l="0" r="0" t="0"/>
            <a:stretch/>
          </p:blipFill>
          <p:spPr>
            <a:xfrm>
              <a:off x="474133" y="4345462"/>
              <a:ext cx="487898" cy="487898"/>
            </a:xfrm>
            <a:prstGeom prst="rect">
              <a:avLst/>
            </a:prstGeom>
            <a:noFill/>
            <a:ln>
              <a:noFill/>
            </a:ln>
          </p:spPr>
        </p:pic>
      </p:grpSp>
      <p:grpSp>
        <p:nvGrpSpPr>
          <p:cNvPr id="114" name="Shape 114"/>
          <p:cNvGrpSpPr/>
          <p:nvPr/>
        </p:nvGrpSpPr>
        <p:grpSpPr>
          <a:xfrm>
            <a:off x="514069" y="3722706"/>
            <a:ext cx="8409804" cy="523220"/>
            <a:chOff x="344729" y="3577167"/>
            <a:chExt cx="8409804" cy="523220"/>
          </a:xfrm>
        </p:grpSpPr>
        <p:sp>
          <p:nvSpPr>
            <p:cNvPr id="115" name="Shape 115"/>
            <p:cNvSpPr txBox="1"/>
            <p:nvPr/>
          </p:nvSpPr>
          <p:spPr>
            <a:xfrm>
              <a:off x="804863" y="3577167"/>
              <a:ext cx="794967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            会議の内容はすべて機密扱いです。 写真やビデオの撮影、録音は禁止されています。質問がある方は、スタッフまでご連絡ください。 </a:t>
              </a:r>
              <a:endParaRPr/>
            </a:p>
          </p:txBody>
        </p:sp>
        <p:pic>
          <p:nvPicPr>
            <p:cNvPr descr="Flat-Japan Rough.gif" id="116" name="Shape 116"/>
            <p:cNvPicPr preferRelativeResize="0"/>
            <p:nvPr/>
          </p:nvPicPr>
          <p:blipFill rotWithShape="1">
            <a:blip r:embed="rId7">
              <a:alphaModFix/>
            </a:blip>
            <a:srcRect b="-3847" l="12280" r="9702" t="6409"/>
            <a:stretch/>
          </p:blipFill>
          <p:spPr>
            <a:xfrm>
              <a:off x="344729" y="3626178"/>
              <a:ext cx="426303" cy="391766"/>
            </a:xfrm>
            <a:prstGeom prst="rect">
              <a:avLst/>
            </a:prstGeom>
            <a:noFill/>
            <a:ln>
              <a:noFill/>
            </a:ln>
          </p:spPr>
        </p:pic>
      </p:grpSp>
      <p:grpSp>
        <p:nvGrpSpPr>
          <p:cNvPr id="117" name="Shape 117"/>
          <p:cNvGrpSpPr/>
          <p:nvPr/>
        </p:nvGrpSpPr>
        <p:grpSpPr>
          <a:xfrm>
            <a:off x="482600" y="4973102"/>
            <a:ext cx="7630062" cy="523220"/>
            <a:chOff x="313260" y="5059891"/>
            <a:chExt cx="7630062" cy="523220"/>
          </a:xfrm>
        </p:grpSpPr>
        <p:sp>
          <p:nvSpPr>
            <p:cNvPr id="118" name="Shape 118"/>
            <p:cNvSpPr txBox="1"/>
            <p:nvPr/>
          </p:nvSpPr>
          <p:spPr>
            <a:xfrm>
              <a:off x="810156" y="5059891"/>
              <a:ext cx="713316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회의에서 다루는 모든 내용은 기밀입니다. 사진 및 동영상 촬영과 녹음은 금지됩니다. 질문이 있으시면 직원에게 문의해 주십시오. </a:t>
              </a:r>
              <a:endParaRPr/>
            </a:p>
          </p:txBody>
        </p:sp>
        <p:pic>
          <p:nvPicPr>
            <p:cNvPr descr="Flag-South_Korea-Rough.png" id="119" name="Shape 119"/>
            <p:cNvPicPr preferRelativeResize="0"/>
            <p:nvPr/>
          </p:nvPicPr>
          <p:blipFill rotWithShape="1">
            <a:blip r:embed="rId8">
              <a:alphaModFix/>
            </a:blip>
            <a:srcRect b="0" l="0" r="0" t="0"/>
            <a:stretch/>
          </p:blipFill>
          <p:spPr>
            <a:xfrm>
              <a:off x="313260" y="5135234"/>
              <a:ext cx="443704" cy="396499"/>
            </a:xfrm>
            <a:prstGeom prst="rect">
              <a:avLst/>
            </a:prstGeom>
            <a:noFill/>
            <a:ln>
              <a:noFill/>
            </a:ln>
          </p:spPr>
        </p:pic>
      </p:grpSp>
      <p:sp>
        <p:nvSpPr>
          <p:cNvPr id="120" name="Shape 120"/>
          <p:cNvSpPr txBox="1"/>
          <p:nvPr/>
        </p:nvSpPr>
        <p:spPr>
          <a:xfrm>
            <a:off x="711200" y="1109131"/>
            <a:ext cx="75438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400">
                <a:solidFill>
                  <a:schemeClr val="dk1"/>
                </a:solidFill>
                <a:latin typeface="Arial"/>
                <a:ea typeface="Arial"/>
                <a:cs typeface="Arial"/>
                <a:sym typeface="Arial"/>
              </a:rPr>
              <a:t>All meeting content is confidential:  No photos, no video, no recording. </a:t>
            </a:r>
            <a:br>
              <a:rPr i="1" lang="en-US" sz="1400">
                <a:solidFill>
                  <a:schemeClr val="dk1"/>
                </a:solidFill>
                <a:latin typeface="Arial"/>
                <a:ea typeface="Arial"/>
                <a:cs typeface="Arial"/>
                <a:sym typeface="Arial"/>
              </a:rPr>
            </a:br>
            <a:r>
              <a:rPr i="1" lang="en-US" sz="1400">
                <a:solidFill>
                  <a:schemeClr val="dk1"/>
                </a:solidFill>
                <a:latin typeface="Arial"/>
                <a:ea typeface="Arial"/>
                <a:cs typeface="Arial"/>
                <a:sym typeface="Arial"/>
              </a:rPr>
              <a:t>See staff with questions.</a:t>
            </a:r>
            <a:r>
              <a:rPr lang="en-US" sz="1400">
                <a:solidFill>
                  <a:schemeClr val="dk1"/>
                </a:solidFill>
                <a:latin typeface="Arial"/>
                <a:ea typeface="Arial"/>
                <a:cs typeface="Arial"/>
                <a:sym typeface="Arial"/>
              </a:rPr>
              <a:t> </a:t>
            </a:r>
            <a:endParaRPr/>
          </a:p>
        </p:txBody>
      </p:sp>
      <p:sp>
        <p:nvSpPr>
          <p:cNvPr id="121" name="Shape 121"/>
          <p:cNvSpPr txBox="1"/>
          <p:nvPr/>
        </p:nvSpPr>
        <p:spPr>
          <a:xfrm>
            <a:off x="4936066" y="1870074"/>
            <a:ext cx="5791200" cy="8001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FF3300"/>
                </a:solidFill>
                <a:latin typeface="Arial"/>
                <a:ea typeface="Arial"/>
                <a:cs typeface="Arial"/>
                <a:sym typeface="Arial"/>
              </a:rPr>
              <a:t>This slide is for Moderators and Chairs slide deck template only </a:t>
            </a:r>
            <a:br>
              <a:rPr lang="en-US" sz="1400">
                <a:solidFill>
                  <a:srgbClr val="FF3300"/>
                </a:solidFill>
                <a:latin typeface="Arial"/>
                <a:ea typeface="Arial"/>
                <a:cs typeface="Arial"/>
                <a:sym typeface="Arial"/>
              </a:rPr>
            </a:br>
            <a:r>
              <a:rPr lang="en-US" sz="1400">
                <a:solidFill>
                  <a:srgbClr val="FF3300"/>
                </a:solidFill>
                <a:latin typeface="Arial"/>
                <a:ea typeface="Arial"/>
                <a:cs typeface="Arial"/>
                <a:sym typeface="Arial"/>
              </a:rPr>
              <a:t>– not presenters.</a:t>
            </a:r>
            <a:endParaRPr/>
          </a:p>
          <a:p>
            <a:pPr indent="0" lvl="0" marL="0" marR="0" rtl="0" algn="l">
              <a:lnSpc>
                <a:spcPct val="55000"/>
              </a:lnSpc>
              <a:spcBef>
                <a:spcPts val="800"/>
              </a:spcBef>
              <a:spcAft>
                <a:spcPts val="0"/>
              </a:spcAft>
              <a:buNone/>
            </a:pPr>
            <a:r>
              <a:rPr b="1" i="1" lang="en-US" sz="1600">
                <a:solidFill>
                  <a:srgbClr val="FF3300"/>
                </a:solidFill>
                <a:latin typeface="Arial"/>
                <a:ea typeface="Arial"/>
                <a:cs typeface="Arial"/>
                <a:sym typeface="Arial"/>
              </a:rPr>
              <a:t>*Presenters remove this note before using this slide </a:t>
            </a:r>
            <a:endParaRPr/>
          </a:p>
        </p:txBody>
      </p:sp>
      <p:sp>
        <p:nvSpPr>
          <p:cNvPr descr="атериалы совещаний конфиденциальны. Фотогафирование, видео- и звукозапись запрещены.  В случае возникновения вопросов обращайтесь к сотрудникам.  " id="122" name="Shape 122"/>
          <p:cNvSpPr/>
          <p:nvPr/>
        </p:nvSpPr>
        <p:spPr>
          <a:xfrm>
            <a:off x="338666"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123" name="Shape 123"/>
          <p:cNvPicPr preferRelativeResize="0"/>
          <p:nvPr/>
        </p:nvPicPr>
        <p:blipFill rotWithShape="1">
          <a:blip r:embed="rId9">
            <a:alphaModFix/>
          </a:blip>
          <a:srcRect b="0" l="0" r="0" t="0"/>
          <a:stretch/>
        </p:blipFill>
        <p:spPr>
          <a:xfrm>
            <a:off x="1015999" y="5572771"/>
            <a:ext cx="8585200" cy="553247"/>
          </a:xfrm>
          <a:prstGeom prst="rect">
            <a:avLst/>
          </a:prstGeom>
          <a:noFill/>
          <a:ln>
            <a:noFill/>
          </a:ln>
        </p:spPr>
      </p:pic>
      <p:pic>
        <p:nvPicPr>
          <p:cNvPr id="124" name="Shape 124"/>
          <p:cNvPicPr preferRelativeResize="0"/>
          <p:nvPr/>
        </p:nvPicPr>
        <p:blipFill rotWithShape="1">
          <a:blip r:embed="rId10">
            <a:alphaModFix/>
          </a:blip>
          <a:srcRect b="0" l="0" r="0" t="0"/>
          <a:stretch/>
        </p:blipFill>
        <p:spPr>
          <a:xfrm>
            <a:off x="472017" y="5628217"/>
            <a:ext cx="502437" cy="3661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82589" y="528638"/>
            <a:ext cx="6266236" cy="612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18E9F"/>
                </a:solidFill>
                <a:latin typeface="Arial"/>
                <a:ea typeface="Arial"/>
                <a:cs typeface="Arial"/>
                <a:sym typeface="Arial"/>
              </a:rPr>
              <a:t>Our Panel</a:t>
            </a:r>
            <a:endParaRPr/>
          </a:p>
        </p:txBody>
      </p:sp>
      <p:sp>
        <p:nvSpPr>
          <p:cNvPr id="130" name="Shape 130"/>
          <p:cNvSpPr txBox="1"/>
          <p:nvPr/>
        </p:nvSpPr>
        <p:spPr>
          <a:xfrm>
            <a:off x="635002" y="1206496"/>
            <a:ext cx="7969250" cy="32932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Panelists in Our Q&amp;A Session:</a:t>
            </a:r>
            <a:endParaRPr/>
          </a:p>
          <a:p>
            <a:pPr indent="-342900" lvl="0" marL="342900" marR="0" rtl="0" algn="l">
              <a:spcBef>
                <a:spcPts val="600"/>
              </a:spcBef>
              <a:spcAft>
                <a:spcPts val="0"/>
              </a:spcAft>
              <a:buClr>
                <a:schemeClr val="dk1"/>
              </a:buClr>
              <a:buSzPts val="2400"/>
              <a:buFont typeface="Arial"/>
              <a:buChar char="•"/>
            </a:pPr>
            <a:r>
              <a:rPr lang="en-US" sz="2400">
                <a:solidFill>
                  <a:schemeClr val="dk1"/>
                </a:solidFill>
                <a:latin typeface="Arial"/>
                <a:ea typeface="Arial"/>
                <a:cs typeface="Arial"/>
                <a:sym typeface="Arial"/>
              </a:rPr>
              <a:t>Panelist 1</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Title, Affiliation</a:t>
            </a:r>
            <a:endParaRPr/>
          </a:p>
          <a:p>
            <a:pPr indent="-342900" lvl="0" marL="342900" marR="0" rtl="0" algn="l">
              <a:spcBef>
                <a:spcPts val="1800"/>
              </a:spcBef>
              <a:spcAft>
                <a:spcPts val="0"/>
              </a:spcAft>
              <a:buClr>
                <a:schemeClr val="dk1"/>
              </a:buClr>
              <a:buSzPts val="2400"/>
              <a:buFont typeface="Arial"/>
              <a:buChar char="•"/>
            </a:pPr>
            <a:r>
              <a:rPr lang="en-US" sz="2400">
                <a:solidFill>
                  <a:schemeClr val="dk1"/>
                </a:solidFill>
                <a:latin typeface="Arial"/>
                <a:ea typeface="Arial"/>
                <a:cs typeface="Arial"/>
                <a:sym typeface="Arial"/>
              </a:rPr>
              <a:t>Panelist 2</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Title, Affiliation</a:t>
            </a:r>
            <a:endParaRPr/>
          </a:p>
          <a:p>
            <a:pPr indent="-342900" lvl="0" marL="342900" marR="0" rtl="0" algn="l">
              <a:spcBef>
                <a:spcPts val="1800"/>
              </a:spcBef>
              <a:spcAft>
                <a:spcPts val="0"/>
              </a:spcAft>
              <a:buClr>
                <a:schemeClr val="dk1"/>
              </a:buClr>
              <a:buSzPts val="2400"/>
              <a:buFont typeface="Arial"/>
              <a:buChar char="•"/>
            </a:pPr>
            <a:r>
              <a:rPr lang="en-US" sz="2400">
                <a:solidFill>
                  <a:schemeClr val="dk1"/>
                </a:solidFill>
                <a:latin typeface="Arial"/>
                <a:ea typeface="Arial"/>
                <a:cs typeface="Arial"/>
                <a:sym typeface="Arial"/>
              </a:rPr>
              <a:t>List Additional Panelists, As Needed</a:t>
            </a:r>
            <a:endParaRPr sz="2400">
              <a:solidFill>
                <a:schemeClr val="dk1"/>
              </a:solidFill>
            </a:endParaRPr>
          </a:p>
          <a:p>
            <a:pPr indent="0" lvl="0" marL="0" marR="0" rtl="0" algn="l">
              <a:spcBef>
                <a:spcPts val="600"/>
              </a:spcBef>
              <a:spcAft>
                <a:spcPts val="0"/>
              </a:spcAft>
              <a:buNone/>
            </a:pPr>
            <a:r>
              <a:t/>
            </a:r>
            <a:endParaRPr sz="2400">
              <a:solidFill>
                <a:schemeClr val="dk1"/>
              </a:solidFill>
              <a:latin typeface="Arial"/>
              <a:ea typeface="Arial"/>
              <a:cs typeface="Arial"/>
              <a:sym typeface="Arial"/>
            </a:endParaRPr>
          </a:p>
        </p:txBody>
      </p:sp>
      <p:sp>
        <p:nvSpPr>
          <p:cNvPr id="131" name="Shape 131"/>
          <p:cNvSpPr txBox="1"/>
          <p:nvPr/>
        </p:nvSpPr>
        <p:spPr>
          <a:xfrm>
            <a:off x="4381500" y="1785408"/>
            <a:ext cx="5791200" cy="800219"/>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FF3300"/>
                </a:solidFill>
                <a:latin typeface="Arial"/>
                <a:ea typeface="Arial"/>
                <a:cs typeface="Arial"/>
                <a:sym typeface="Arial"/>
              </a:rPr>
              <a:t>Moderators-please update this slide with panelists’ and session information; show it during the Q&amp;A at the end of your session. </a:t>
            </a:r>
            <a:endParaRPr sz="1400">
              <a:solidFill>
                <a:srgbClr val="FF3300"/>
              </a:solidFill>
              <a:latin typeface="Arial"/>
              <a:ea typeface="Arial"/>
              <a:cs typeface="Arial"/>
              <a:sym typeface="Arial"/>
            </a:endParaRPr>
          </a:p>
          <a:p>
            <a:pPr indent="0" lvl="0" marL="0" marR="0" rtl="0" algn="l">
              <a:lnSpc>
                <a:spcPct val="55000"/>
              </a:lnSpc>
              <a:spcBef>
                <a:spcPts val="800"/>
              </a:spcBef>
              <a:spcAft>
                <a:spcPts val="0"/>
              </a:spcAft>
              <a:buNone/>
            </a:pPr>
            <a:r>
              <a:rPr b="1" i="1" lang="en-US" sz="1600">
                <a:solidFill>
                  <a:srgbClr val="FF3300"/>
                </a:solidFill>
                <a:latin typeface="Arial"/>
                <a:ea typeface="Arial"/>
                <a:cs typeface="Arial"/>
                <a:sym typeface="Arial"/>
              </a:rPr>
              <a:t>*Remove this note before using this slide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82589" y="528638"/>
            <a:ext cx="6266236" cy="612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18E9F"/>
                </a:solidFill>
                <a:latin typeface="Arial"/>
                <a:ea typeface="Arial"/>
                <a:cs typeface="Arial"/>
                <a:sym typeface="Arial"/>
              </a:rPr>
              <a:t>Session Feedback</a:t>
            </a:r>
            <a:endParaRPr/>
          </a:p>
        </p:txBody>
      </p:sp>
      <p:sp>
        <p:nvSpPr>
          <p:cNvPr id="137" name="Shape 137"/>
          <p:cNvSpPr txBox="1"/>
          <p:nvPr/>
        </p:nvSpPr>
        <p:spPr>
          <a:xfrm>
            <a:off x="0" y="1405468"/>
            <a:ext cx="91440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Please share your comments on this session with M</a:t>
            </a:r>
            <a:r>
              <a:rPr baseline="30000" lang="en-US" sz="2400">
                <a:solidFill>
                  <a:schemeClr val="dk1"/>
                </a:solidFill>
                <a:latin typeface="Arial"/>
                <a:ea typeface="Arial"/>
                <a:cs typeface="Arial"/>
                <a:sym typeface="Arial"/>
              </a:rPr>
              <a:t>3</a:t>
            </a:r>
            <a:r>
              <a:rPr lang="en-US" sz="2400">
                <a:solidFill>
                  <a:schemeClr val="dk1"/>
                </a:solidFill>
                <a:latin typeface="Arial"/>
                <a:ea typeface="Arial"/>
                <a:cs typeface="Arial"/>
                <a:sym typeface="Arial"/>
              </a:rPr>
              <a:t>AAWG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 good, could-be-better or new ideas –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to help improve our meetings</a:t>
            </a:r>
            <a:endParaRPr/>
          </a:p>
        </p:txBody>
      </p:sp>
      <p:sp>
        <p:nvSpPr>
          <p:cNvPr id="138" name="Shape 138"/>
          <p:cNvSpPr txBox="1"/>
          <p:nvPr/>
        </p:nvSpPr>
        <p:spPr>
          <a:xfrm>
            <a:off x="1596398" y="4984633"/>
            <a:ext cx="588347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Thanks!  Your comments are appreciated.</a:t>
            </a:r>
            <a:endParaRPr/>
          </a:p>
        </p:txBody>
      </p:sp>
      <p:sp>
        <p:nvSpPr>
          <p:cNvPr id="139" name="Shape 139"/>
          <p:cNvSpPr txBox="1"/>
          <p:nvPr/>
        </p:nvSpPr>
        <p:spPr>
          <a:xfrm>
            <a:off x="6066366" y="-958850"/>
            <a:ext cx="5791200" cy="8001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FF3300"/>
                </a:solidFill>
                <a:latin typeface="Arial"/>
                <a:ea typeface="Arial"/>
                <a:cs typeface="Arial"/>
                <a:sym typeface="Arial"/>
              </a:rPr>
              <a:t>This slide is for Moderators and Chairs slide deck template only </a:t>
            </a:r>
            <a:br>
              <a:rPr lang="en-US" sz="1400">
                <a:solidFill>
                  <a:srgbClr val="FF3300"/>
                </a:solidFill>
                <a:latin typeface="Arial"/>
                <a:ea typeface="Arial"/>
                <a:cs typeface="Arial"/>
                <a:sym typeface="Arial"/>
              </a:rPr>
            </a:br>
            <a:r>
              <a:rPr lang="en-US" sz="1400">
                <a:solidFill>
                  <a:srgbClr val="FF3300"/>
                </a:solidFill>
                <a:latin typeface="Arial"/>
                <a:ea typeface="Arial"/>
                <a:cs typeface="Arial"/>
                <a:sym typeface="Arial"/>
              </a:rPr>
              <a:t>– not presenters.</a:t>
            </a:r>
            <a:endParaRPr/>
          </a:p>
          <a:p>
            <a:pPr indent="0" lvl="0" marL="0" marR="0" rtl="0" algn="l">
              <a:lnSpc>
                <a:spcPct val="55000"/>
              </a:lnSpc>
              <a:spcBef>
                <a:spcPts val="800"/>
              </a:spcBef>
              <a:spcAft>
                <a:spcPts val="0"/>
              </a:spcAft>
              <a:buNone/>
            </a:pPr>
            <a:r>
              <a:rPr b="1" i="1" lang="en-US" sz="1600">
                <a:solidFill>
                  <a:srgbClr val="FF3300"/>
                </a:solidFill>
                <a:latin typeface="Arial"/>
                <a:ea typeface="Arial"/>
                <a:cs typeface="Arial"/>
                <a:sym typeface="Arial"/>
              </a:rPr>
              <a:t>*Presenters remove this note before using this slide </a:t>
            </a:r>
            <a:endParaRPr/>
          </a:p>
        </p:txBody>
      </p:sp>
      <p:grpSp>
        <p:nvGrpSpPr>
          <p:cNvPr id="140" name="Shape 140"/>
          <p:cNvGrpSpPr/>
          <p:nvPr/>
        </p:nvGrpSpPr>
        <p:grpSpPr>
          <a:xfrm>
            <a:off x="186269" y="3032038"/>
            <a:ext cx="8822267" cy="1661993"/>
            <a:chOff x="321733" y="3116703"/>
            <a:chExt cx="8822267" cy="1661993"/>
          </a:xfrm>
        </p:grpSpPr>
        <p:sp>
          <p:nvSpPr>
            <p:cNvPr id="141" name="Shape 141"/>
            <p:cNvSpPr/>
            <p:nvPr/>
          </p:nvSpPr>
          <p:spPr>
            <a:xfrm>
              <a:off x="321733" y="3116703"/>
              <a:ext cx="8822267" cy="166199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Click on the session title in SCHED then </a:t>
              </a:r>
              <a:endParaRPr/>
            </a:p>
            <a:p>
              <a:pPr indent="0" lvl="0" marL="0" marR="0" rtl="0" algn="ctr">
                <a:spcBef>
                  <a:spcPts val="1800"/>
                </a:spcBef>
                <a:spcAft>
                  <a:spcPts val="0"/>
                </a:spcAft>
                <a:buNone/>
              </a:pPr>
              <a:r>
                <a:rPr lang="en-US" sz="2400">
                  <a:solidFill>
                    <a:schemeClr val="dk1"/>
                  </a:solidFill>
                  <a:latin typeface="Arial"/>
                  <a:ea typeface="Arial"/>
                  <a:cs typeface="Arial"/>
                  <a:sym typeface="Arial"/>
                </a:rPr>
                <a:t>use the                                button above the description</a:t>
              </a:r>
              <a:endParaRPr/>
            </a:p>
            <a:p>
              <a:pPr indent="0" lvl="0" marL="0" marR="0" rtl="0" algn="ctr">
                <a:spcBef>
                  <a:spcPts val="1800"/>
                </a:spcBef>
                <a:spcAft>
                  <a:spcPts val="0"/>
                </a:spcAft>
                <a:buNone/>
              </a:pPr>
              <a:r>
                <a:rPr lang="en-US" sz="2400">
                  <a:solidFill>
                    <a:schemeClr val="dk1"/>
                  </a:solidFill>
                  <a:latin typeface="Arial"/>
                  <a:ea typeface="Arial"/>
                  <a:cs typeface="Arial"/>
                  <a:sym typeface="Arial"/>
                </a:rPr>
                <a:t> </a:t>
              </a:r>
              <a:endParaRPr/>
            </a:p>
          </p:txBody>
        </p:sp>
        <p:pic>
          <p:nvPicPr>
            <p:cNvPr id="142" name="Shape 142"/>
            <p:cNvPicPr preferRelativeResize="0"/>
            <p:nvPr/>
          </p:nvPicPr>
          <p:blipFill rotWithShape="1">
            <a:blip r:embed="rId3">
              <a:alphaModFix/>
            </a:blip>
            <a:srcRect b="14366" l="3968" r="6349" t="9770"/>
            <a:stretch/>
          </p:blipFill>
          <p:spPr>
            <a:xfrm>
              <a:off x="2037052" y="3598987"/>
              <a:ext cx="2546825" cy="743763"/>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82589" y="528638"/>
            <a:ext cx="6266236" cy="612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18E9F"/>
                </a:solidFill>
                <a:latin typeface="Arial"/>
                <a:ea typeface="Arial"/>
                <a:cs typeface="Arial"/>
                <a:sym typeface="Arial"/>
              </a:rPr>
              <a:t>Presenter’s Action Reminders </a:t>
            </a:r>
            <a:br>
              <a:rPr b="1" i="0" lang="en-US" sz="2800" u="none" cap="none" strike="noStrike">
                <a:solidFill>
                  <a:schemeClr val="dk1"/>
                </a:solidFill>
                <a:latin typeface="Arial"/>
                <a:ea typeface="Arial"/>
                <a:cs typeface="Arial"/>
                <a:sym typeface="Arial"/>
              </a:rPr>
            </a:br>
            <a:endParaRPr b="1" i="0" sz="2400" u="none" cap="none" strike="noStrike">
              <a:solidFill>
                <a:srgbClr val="018E9F"/>
              </a:solidFill>
              <a:latin typeface="Arial"/>
              <a:ea typeface="Arial"/>
              <a:cs typeface="Arial"/>
              <a:sym typeface="Arial"/>
            </a:endParaRPr>
          </a:p>
        </p:txBody>
      </p:sp>
      <p:sp>
        <p:nvSpPr>
          <p:cNvPr id="149" name="Shape 149"/>
          <p:cNvSpPr txBox="1"/>
          <p:nvPr>
            <p:ph idx="4294967295" type="body"/>
          </p:nvPr>
        </p:nvSpPr>
        <p:spPr>
          <a:xfrm>
            <a:off x="532151" y="1070548"/>
            <a:ext cx="8431967" cy="53683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18E9F"/>
              </a:buClr>
              <a:buSzPts val="2160"/>
              <a:buFont typeface="Arial"/>
              <a:buNone/>
            </a:pPr>
            <a:r>
              <a:rPr b="1" i="0" lang="en-US" sz="1800" u="none" cap="none" strike="noStrike">
                <a:solidFill>
                  <a:schemeClr val="dk1"/>
                </a:solidFill>
                <a:latin typeface="Arial"/>
                <a:ea typeface="Arial"/>
                <a:cs typeface="Arial"/>
                <a:sym typeface="Arial"/>
              </a:rPr>
              <a:t>Preparation</a:t>
            </a:r>
            <a:endParaRPr/>
          </a:p>
          <a:p>
            <a:pPr indent="-358140" lvl="0" marL="381000" marR="0" rtl="0" algn="l">
              <a:spcBef>
                <a:spcPts val="0"/>
              </a:spcBef>
              <a:spcAft>
                <a:spcPts val="0"/>
              </a:spcAft>
              <a:buClr>
                <a:srgbClr val="018E9F"/>
              </a:buClr>
              <a:buSzPts val="1800"/>
              <a:buFont typeface="Arial"/>
              <a:buChar char="•"/>
            </a:pPr>
            <a:r>
              <a:rPr b="0" i="0" lang="en-US" sz="1800" u="none" cap="none" strike="noStrike">
                <a:solidFill>
                  <a:schemeClr val="dk1"/>
                </a:solidFill>
                <a:latin typeface="Arial"/>
                <a:ea typeface="Arial"/>
                <a:cs typeface="Arial"/>
                <a:sym typeface="Arial"/>
              </a:rPr>
              <a:t>Use the provided M</a:t>
            </a:r>
            <a:r>
              <a:rPr b="0" baseline="30000" i="0" lang="en-US" sz="1800" u="none" cap="none" strike="noStrike">
                <a:solidFill>
                  <a:schemeClr val="dk1"/>
                </a:solidFill>
                <a:latin typeface="Arial"/>
                <a:ea typeface="Arial"/>
                <a:cs typeface="Arial"/>
                <a:sym typeface="Arial"/>
              </a:rPr>
              <a:t>3</a:t>
            </a:r>
            <a:r>
              <a:rPr b="0" i="0" lang="en-US" sz="1800" u="none" cap="none" strike="noStrike">
                <a:solidFill>
                  <a:schemeClr val="dk1"/>
                </a:solidFill>
                <a:latin typeface="Arial"/>
                <a:ea typeface="Arial"/>
                <a:cs typeface="Arial"/>
                <a:sym typeface="Arial"/>
              </a:rPr>
              <a:t>AAWG PowerPoint template for your slides </a:t>
            </a:r>
            <a:endParaRPr sz="1800"/>
          </a:p>
          <a:p>
            <a:pPr indent="-358140" lvl="0" marL="381000" marR="0" rtl="0" algn="l">
              <a:spcBef>
                <a:spcPts val="960"/>
              </a:spcBef>
              <a:spcAft>
                <a:spcPts val="0"/>
              </a:spcAft>
              <a:buClr>
                <a:srgbClr val="018E9F"/>
              </a:buClr>
              <a:buSzPts val="1800"/>
              <a:buFont typeface="Arial"/>
              <a:buChar char="•"/>
            </a:pPr>
            <a:r>
              <a:rPr b="0" i="0" lang="en-US" sz="1800" u="none" cap="none" strike="noStrike">
                <a:solidFill>
                  <a:schemeClr val="dk1"/>
                </a:solidFill>
                <a:latin typeface="Arial"/>
                <a:ea typeface="Arial"/>
                <a:cs typeface="Arial"/>
                <a:sym typeface="Arial"/>
              </a:rPr>
              <a:t>Order flipcharts or other logistical support at least 1 week before your session from Yadira Orellana at </a:t>
            </a:r>
            <a:r>
              <a:rPr b="0" i="0" lang="en-US" sz="1800" u="sng" cap="none" strike="noStrike">
                <a:solidFill>
                  <a:schemeClr val="hlink"/>
                </a:solidFill>
                <a:latin typeface="Arial"/>
                <a:ea typeface="Arial"/>
                <a:cs typeface="Arial"/>
                <a:sym typeface="Arial"/>
                <a:hlinkClick r:id="rId3"/>
              </a:rPr>
              <a:t>yadira@m3aawg.org</a:t>
            </a:r>
            <a:endParaRPr b="0" i="0" sz="1800" u="none" cap="none" strike="noStrike">
              <a:solidFill>
                <a:schemeClr val="dk1"/>
              </a:solidFill>
              <a:latin typeface="Arial"/>
              <a:ea typeface="Arial"/>
              <a:cs typeface="Arial"/>
              <a:sym typeface="Arial"/>
            </a:endParaRPr>
          </a:p>
          <a:p>
            <a:pPr indent="0" lvl="0" marL="0" marR="0" rtl="0" algn="l">
              <a:spcBef>
                <a:spcPts val="600"/>
              </a:spcBef>
              <a:spcAft>
                <a:spcPts val="0"/>
              </a:spcAft>
              <a:buClr>
                <a:srgbClr val="018E9F"/>
              </a:buClr>
              <a:buSzPts val="2160"/>
              <a:buFont typeface="Arial"/>
              <a:buNone/>
            </a:pPr>
            <a:r>
              <a:rPr b="1" i="0" lang="en-US" sz="1800" u="none" cap="none" strike="noStrike">
                <a:solidFill>
                  <a:schemeClr val="dk1"/>
                </a:solidFill>
                <a:latin typeface="Arial"/>
                <a:ea typeface="Arial"/>
                <a:cs typeface="Arial"/>
                <a:sym typeface="Arial"/>
              </a:rPr>
              <a:t>At the Meeting</a:t>
            </a:r>
            <a:endParaRPr/>
          </a:p>
          <a:p>
            <a:pPr indent="-358140" lvl="0" marL="381000" marR="0" rtl="0" algn="l">
              <a:spcBef>
                <a:spcPts val="0"/>
              </a:spcBef>
              <a:spcAft>
                <a:spcPts val="0"/>
              </a:spcAft>
              <a:buClr>
                <a:srgbClr val="018E9F"/>
              </a:buClr>
              <a:buSzPts val="1800"/>
              <a:buFont typeface="Arial"/>
              <a:buChar char="•"/>
            </a:pPr>
            <a:r>
              <a:rPr b="0" i="0" lang="en-US" sz="1800" u="none" cap="none" strike="noStrike">
                <a:solidFill>
                  <a:schemeClr val="dk1"/>
                </a:solidFill>
                <a:latin typeface="Arial"/>
                <a:ea typeface="Arial"/>
                <a:cs typeface="Arial"/>
                <a:sym typeface="Arial"/>
              </a:rPr>
              <a:t>No commercials allowed – No selling your products or services</a:t>
            </a:r>
            <a:endParaRPr sz="1800"/>
          </a:p>
          <a:p>
            <a:pPr indent="-358140" lvl="0" marL="381000" marR="0" rtl="0" algn="l">
              <a:spcBef>
                <a:spcPts val="1200"/>
              </a:spcBef>
              <a:spcAft>
                <a:spcPts val="0"/>
              </a:spcAft>
              <a:buClr>
                <a:srgbClr val="018E9F"/>
              </a:buClr>
              <a:buSzPts val="1800"/>
              <a:buFont typeface="Arial"/>
              <a:buChar char="•"/>
            </a:pPr>
            <a:r>
              <a:rPr b="0" i="0" lang="en-US" sz="1800" u="none" cap="none" strike="noStrike">
                <a:solidFill>
                  <a:schemeClr val="dk1"/>
                </a:solidFill>
                <a:latin typeface="Arial"/>
                <a:ea typeface="Arial"/>
                <a:cs typeface="Arial"/>
                <a:sym typeface="Arial"/>
              </a:rPr>
              <a:t>Do not read your slides verbatim</a:t>
            </a:r>
            <a:endParaRPr sz="1800"/>
          </a:p>
          <a:p>
            <a:pPr indent="-358140" lvl="0" marL="381000" marR="0" rtl="0" algn="l">
              <a:spcBef>
                <a:spcPts val="1200"/>
              </a:spcBef>
              <a:spcAft>
                <a:spcPts val="0"/>
              </a:spcAft>
              <a:buClr>
                <a:srgbClr val="018E9F"/>
              </a:buClr>
              <a:buSzPts val="1800"/>
              <a:buFont typeface="Arial"/>
              <a:buChar char="•"/>
            </a:pPr>
            <a:r>
              <a:rPr b="0" i="0" lang="en-US" sz="1800" u="none" cap="none" strike="noStrike">
                <a:solidFill>
                  <a:schemeClr val="dk1"/>
                </a:solidFill>
                <a:latin typeface="Arial"/>
                <a:ea typeface="Arial"/>
                <a:cs typeface="Arial"/>
                <a:sym typeface="Arial"/>
              </a:rPr>
              <a:t>Not all attendees are native speakers; please speak at a reasonable pace</a:t>
            </a:r>
            <a:endParaRPr sz="1800"/>
          </a:p>
          <a:p>
            <a:pPr indent="-358140" lvl="0" marL="381000" marR="0" rtl="0" algn="l">
              <a:spcBef>
                <a:spcPts val="960"/>
              </a:spcBef>
              <a:spcAft>
                <a:spcPts val="0"/>
              </a:spcAft>
              <a:buClr>
                <a:srgbClr val="018E9F"/>
              </a:buClr>
              <a:buSzPts val="1800"/>
              <a:buFont typeface="Arial"/>
              <a:buChar char="•"/>
            </a:pPr>
            <a:r>
              <a:rPr b="0" i="0" lang="en-US" sz="1800" u="none" cap="none" strike="noStrike">
                <a:solidFill>
                  <a:schemeClr val="dk1"/>
                </a:solidFill>
                <a:latin typeface="Arial"/>
                <a:ea typeface="Arial"/>
                <a:cs typeface="Arial"/>
                <a:sym typeface="Arial"/>
              </a:rPr>
              <a:t>Arrive at the assigned room 10 minutes before your presentation</a:t>
            </a:r>
            <a:endParaRPr sz="1800"/>
          </a:p>
          <a:p>
            <a:pPr indent="-358140" lvl="0" marL="381000" marR="0" rtl="0" algn="l">
              <a:spcBef>
                <a:spcPts val="960"/>
              </a:spcBef>
              <a:spcAft>
                <a:spcPts val="0"/>
              </a:spcAft>
              <a:buClr>
                <a:srgbClr val="018E9F"/>
              </a:buClr>
              <a:buSzPts val="1800"/>
              <a:buFont typeface="Arial"/>
              <a:buChar char="•"/>
            </a:pPr>
            <a:r>
              <a:rPr b="0" i="0" lang="en-US" sz="1800" u="none" cap="none" strike="noStrike">
                <a:solidFill>
                  <a:schemeClr val="dk1"/>
                </a:solidFill>
                <a:latin typeface="Arial"/>
                <a:ea typeface="Arial"/>
                <a:cs typeface="Arial"/>
                <a:sym typeface="Arial"/>
              </a:rPr>
              <a:t>Give your final PPT or PDF presentation file to your session chair or send it to </a:t>
            </a:r>
            <a:r>
              <a:rPr b="0" i="0" lang="en-US" sz="1800" u="sng" cap="none" strike="noStrike">
                <a:solidFill>
                  <a:schemeClr val="hlink"/>
                </a:solidFill>
                <a:latin typeface="Arial"/>
                <a:ea typeface="Arial"/>
                <a:cs typeface="Arial"/>
                <a:sym typeface="Arial"/>
                <a:hlinkClick r:id="rId4"/>
              </a:rPr>
              <a:t>slides@m3aawg.org</a:t>
            </a:r>
            <a:r>
              <a:rPr b="0" i="0" lang="en-US" sz="1800" u="none" cap="none" strike="noStrike">
                <a:solidFill>
                  <a:schemeClr val="dk1"/>
                </a:solidFill>
                <a:latin typeface="Arial"/>
                <a:ea typeface="Arial"/>
                <a:cs typeface="Arial"/>
                <a:sym typeface="Arial"/>
              </a:rPr>
              <a:t> for posting on the members-only meeting archive page</a:t>
            </a:r>
            <a:endParaRPr sz="1800"/>
          </a:p>
          <a:p>
            <a:pPr indent="-358140" lvl="0" marL="381000" marR="0" rtl="0" algn="l">
              <a:spcBef>
                <a:spcPts val="960"/>
              </a:spcBef>
              <a:spcAft>
                <a:spcPts val="0"/>
              </a:spcAft>
              <a:buClr>
                <a:srgbClr val="018E9F"/>
              </a:buClr>
              <a:buSzPts val="1800"/>
              <a:buFont typeface="Arial"/>
              <a:buChar char="•"/>
            </a:pPr>
            <a:r>
              <a:rPr b="1" i="0" lang="en-US" sz="1800" u="none" cap="none" strike="noStrike">
                <a:solidFill>
                  <a:schemeClr val="dk1"/>
                </a:solidFill>
                <a:latin typeface="Arial"/>
                <a:ea typeface="Arial"/>
                <a:cs typeface="Arial"/>
                <a:sym typeface="Arial"/>
              </a:rPr>
              <a:t>Bring your own laptop and adapter:</a:t>
            </a:r>
            <a:r>
              <a:rPr b="0" i="0" lang="en-US" sz="1800" u="none" cap="none" strike="noStrike">
                <a:solidFill>
                  <a:schemeClr val="dk1"/>
                </a:solidFill>
                <a:latin typeface="Arial"/>
                <a:ea typeface="Arial"/>
                <a:cs typeface="Arial"/>
                <a:sym typeface="Arial"/>
              </a:rPr>
              <a:t> We will supply an HDMI cable to the projector but you need to supply the presentation device (laptop, smartphone, tablet, etc.) and any needed adapters to hook up to the HDMI connector.</a:t>
            </a:r>
            <a:endParaRPr sz="1800"/>
          </a:p>
          <a:p>
            <a:pPr indent="0" lvl="0" marL="0" marR="0" rtl="0" algn="ctr">
              <a:spcBef>
                <a:spcPts val="1000"/>
              </a:spcBef>
              <a:spcAft>
                <a:spcPts val="0"/>
              </a:spcAft>
              <a:buClr>
                <a:srgbClr val="018E9F"/>
              </a:buClr>
              <a:buSzPts val="2400"/>
              <a:buFont typeface="Arial"/>
              <a:buNone/>
            </a:pPr>
            <a:r>
              <a:rPr b="0" i="0" lang="en-US" sz="2000" u="none" cap="none" strike="noStrike">
                <a:solidFill>
                  <a:schemeClr val="dk1"/>
                </a:solidFill>
                <a:latin typeface="Arial"/>
                <a:ea typeface="Arial"/>
                <a:cs typeface="Arial"/>
                <a:sym typeface="Arial"/>
              </a:rPr>
              <a:t>See the M</a:t>
            </a:r>
            <a:r>
              <a:rPr b="0" baseline="30000" i="0" lang="en-US" sz="2000" u="none" cap="none" strike="noStrike">
                <a:solidFill>
                  <a:schemeClr val="dk1"/>
                </a:solidFill>
                <a:latin typeface="Arial"/>
                <a:ea typeface="Arial"/>
                <a:cs typeface="Arial"/>
                <a:sym typeface="Arial"/>
              </a:rPr>
              <a:t>3</a:t>
            </a:r>
            <a:r>
              <a:rPr b="0" i="0" lang="en-US" sz="2000" u="none" cap="none" strike="noStrike">
                <a:solidFill>
                  <a:schemeClr val="dk1"/>
                </a:solidFill>
                <a:latin typeface="Arial"/>
                <a:ea typeface="Arial"/>
                <a:cs typeface="Arial"/>
                <a:sym typeface="Arial"/>
              </a:rPr>
              <a:t>AAWG Speakers Guidelines for more details</a:t>
            </a:r>
            <a:endParaRPr/>
          </a:p>
        </p:txBody>
      </p:sp>
      <p:sp>
        <p:nvSpPr>
          <p:cNvPr id="150" name="Shape 150"/>
          <p:cNvSpPr txBox="1"/>
          <p:nvPr/>
        </p:nvSpPr>
        <p:spPr>
          <a:xfrm>
            <a:off x="6747690" y="1245452"/>
            <a:ext cx="2628900" cy="6462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3300"/>
                </a:solidFill>
                <a:latin typeface="Arial"/>
                <a:ea typeface="Arial"/>
                <a:cs typeface="Arial"/>
                <a:sym typeface="Arial"/>
              </a:rPr>
              <a:t>Delete this slide before your 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82589" y="528638"/>
            <a:ext cx="6266236" cy="612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18E9F"/>
                </a:solidFill>
                <a:latin typeface="Arial"/>
                <a:ea typeface="Arial"/>
                <a:cs typeface="Arial"/>
                <a:sym typeface="Arial"/>
              </a:rPr>
              <a:t>For Better Readability, We Recommend:</a:t>
            </a:r>
            <a:endParaRPr/>
          </a:p>
        </p:txBody>
      </p:sp>
      <p:sp>
        <p:nvSpPr>
          <p:cNvPr id="156" name="Shape 156"/>
          <p:cNvSpPr txBox="1"/>
          <p:nvPr/>
        </p:nvSpPr>
        <p:spPr>
          <a:xfrm>
            <a:off x="619125" y="1258895"/>
            <a:ext cx="8048625" cy="412420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Use 24 Pt. or Larger Font for Top Level Bullets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Do Not Use Fonts Smaller than 20 Pt. for Sub-Bullets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or Other Text on Your Slides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Smaller Fonts Are Difficult to Read in Large Meeting Rooms</a:t>
            </a:r>
            <a:endParaRPr/>
          </a:p>
          <a:p>
            <a:pPr indent="-342900" lvl="0" marL="342900" marR="0" rtl="0" algn="l">
              <a:spcBef>
                <a:spcPts val="1800"/>
              </a:spcBef>
              <a:spcAft>
                <a:spcPts val="0"/>
              </a:spcAft>
              <a:buClr>
                <a:schemeClr val="dk1"/>
              </a:buClr>
              <a:buSzPts val="2400"/>
              <a:buFont typeface="Arial"/>
              <a:buChar char="•"/>
            </a:pPr>
            <a:r>
              <a:rPr lang="en-US" sz="2400">
                <a:solidFill>
                  <a:schemeClr val="dk1"/>
                </a:solidFill>
                <a:latin typeface="Arial"/>
                <a:ea typeface="Arial"/>
                <a:cs typeface="Arial"/>
                <a:sym typeface="Arial"/>
              </a:rPr>
              <a:t>Add 6 Pts. or More of Vertical Spacing between Bullets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From Formatting, Select Paragraph &amp; Set “Spacing”</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This Slide Has 18 Pts. of Vertical Spacing </a:t>
            </a:r>
            <a:endParaRPr/>
          </a:p>
          <a:p>
            <a:pPr indent="-342900" lvl="0" marL="342900" marR="0" rtl="0" algn="l">
              <a:spcBef>
                <a:spcPts val="1800"/>
              </a:spcBef>
              <a:spcAft>
                <a:spcPts val="0"/>
              </a:spcAft>
              <a:buClr>
                <a:schemeClr val="dk1"/>
              </a:buClr>
              <a:buSzPts val="2400"/>
              <a:buFont typeface="Arial"/>
              <a:buChar char="•"/>
            </a:pPr>
            <a:r>
              <a:rPr lang="en-US" sz="2400">
                <a:solidFill>
                  <a:schemeClr val="dk1"/>
                </a:solidFill>
                <a:latin typeface="Arial"/>
                <a:ea typeface="Arial"/>
                <a:cs typeface="Arial"/>
                <a:sym typeface="Arial"/>
              </a:rPr>
              <a:t>Remember: Do Not Read Your Slides during Your Talk</a:t>
            </a:r>
            <a:endParaRPr/>
          </a:p>
        </p:txBody>
      </p:sp>
      <p:sp>
        <p:nvSpPr>
          <p:cNvPr id="157" name="Shape 157"/>
          <p:cNvSpPr txBox="1"/>
          <p:nvPr/>
        </p:nvSpPr>
        <p:spPr>
          <a:xfrm>
            <a:off x="7348181" y="1613772"/>
            <a:ext cx="2644800" cy="6477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3300"/>
                </a:solidFill>
                <a:latin typeface="Arial"/>
                <a:ea typeface="Arial"/>
                <a:cs typeface="Arial"/>
                <a:sym typeface="Arial"/>
              </a:rPr>
              <a:t>Delete this slide before your presentation.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3AAWG Presentation Revision">
  <a:themeElements>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