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5" r:id="rId1"/>
    <p:sldMasterId id="2147483657" r:id="rId2"/>
    <p:sldMasterId id="2147483884" r:id="rId3"/>
  </p:sldMasterIdLst>
  <p:notesMasterIdLst>
    <p:notesMasterId r:id="rId11"/>
  </p:notesMasterIdLst>
  <p:handoutMasterIdLst>
    <p:handoutMasterId r:id="rId12"/>
  </p:handoutMasterIdLst>
  <p:sldIdLst>
    <p:sldId id="270" r:id="rId4"/>
    <p:sldId id="272" r:id="rId5"/>
    <p:sldId id="274" r:id="rId6"/>
    <p:sldId id="275" r:id="rId7"/>
    <p:sldId id="279" r:id="rId8"/>
    <p:sldId id="273" r:id="rId9"/>
    <p:sldId id="276" r:id="rId1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4056"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00"/>
    <a:srgbClr val="777777"/>
    <a:srgbClr val="5F5F5F"/>
    <a:srgbClr val="4D4D4D"/>
    <a:srgbClr val="333333"/>
    <a:srgbClr val="018E9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78"/>
    <p:restoredTop sz="93463"/>
  </p:normalViewPr>
  <p:slideViewPr>
    <p:cSldViewPr snapToGrid="0" showGuides="1">
      <p:cViewPr varScale="1">
        <p:scale>
          <a:sx n="86" d="100"/>
          <a:sy n="86" d="100"/>
        </p:scale>
        <p:origin x="1576" y="184"/>
      </p:cViewPr>
      <p:guideLst>
        <p:guide orient="horz" pos="4056"/>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95" d="100"/>
          <a:sy n="95" d="100"/>
        </p:scale>
        <p:origin x="-450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B2F9658-CD97-2449-9227-F02274AABE95}" type="datetimeFigureOut">
              <a:rPr lang="en-US"/>
              <a:pPr>
                <a:defRPr/>
              </a:pPr>
              <a:t>4/5/18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C17BB5A-E9A4-B447-8C5F-C26B88CE3F31}" type="slidenum">
              <a:rPr lang="en-US"/>
              <a:pPr>
                <a:defRPr/>
              </a:pPr>
              <a:t>‹#›</a:t>
            </a:fld>
            <a:endParaRPr lang="en-US"/>
          </a:p>
        </p:txBody>
      </p:sp>
    </p:spTree>
    <p:extLst>
      <p:ext uri="{BB962C8B-B14F-4D97-AF65-F5344CB8AC3E}">
        <p14:creationId xmlns:p14="http://schemas.microsoft.com/office/powerpoint/2010/main" val="40796942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A1C79070-5394-A64D-8C33-621CF4CC3E24}" type="slidenum">
              <a:rPr lang="en-US"/>
              <a:pPr>
                <a:defRPr/>
              </a:pPr>
              <a:t>‹#›</a:t>
            </a:fld>
            <a:endParaRPr lang="en-US"/>
          </a:p>
        </p:txBody>
      </p:sp>
    </p:spTree>
    <p:extLst>
      <p:ext uri="{BB962C8B-B14F-4D97-AF65-F5344CB8AC3E}">
        <p14:creationId xmlns:p14="http://schemas.microsoft.com/office/powerpoint/2010/main" val="109413224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1C79070-5394-A64D-8C33-621CF4CC3E24}" type="slidenum">
              <a:rPr lang="en-US" smtClean="0"/>
              <a:pPr>
                <a:defRPr/>
              </a:pPr>
              <a:t>1</a:t>
            </a:fld>
            <a:endParaRPr lang="en-US"/>
          </a:p>
        </p:txBody>
      </p:sp>
    </p:spTree>
    <p:extLst>
      <p:ext uri="{BB962C8B-B14F-4D97-AF65-F5344CB8AC3E}">
        <p14:creationId xmlns:p14="http://schemas.microsoft.com/office/powerpoint/2010/main" val="91517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1C79070-5394-A64D-8C33-621CF4CC3E24}" type="slidenum">
              <a:rPr lang="en-US" smtClean="0"/>
              <a:pPr>
                <a:defRPr/>
              </a:pPr>
              <a:t>3</a:t>
            </a:fld>
            <a:endParaRPr lang="en-US"/>
          </a:p>
        </p:txBody>
      </p:sp>
    </p:spTree>
    <p:extLst>
      <p:ext uri="{BB962C8B-B14F-4D97-AF65-F5344CB8AC3E}">
        <p14:creationId xmlns:p14="http://schemas.microsoft.com/office/powerpoint/2010/main" val="1879989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587F554-7162-6645-B8E3-7E808B2BE972}" type="slidenum">
              <a:rPr lang="en-US"/>
              <a:pPr>
                <a:defRPr/>
              </a:pPr>
              <a:t>6</a:t>
            </a:fld>
            <a:endParaRPr lang="en-US"/>
          </a:p>
        </p:txBody>
      </p:sp>
      <p:sp>
        <p:nvSpPr>
          <p:cNvPr id="2723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72387"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3"/>
          <p:cNvSpPr>
            <a:spLocks noGrp="1"/>
          </p:cNvSpPr>
          <p:nvPr>
            <p:ph type="ftr" sz="quarter" idx="10"/>
          </p:nvPr>
        </p:nvSpPr>
        <p:spPr>
          <a:xfrm>
            <a:off x="241300" y="6478588"/>
            <a:ext cx="5638800" cy="323850"/>
          </a:xfrm>
          <a:prstGeom prst="rect">
            <a:avLst/>
          </a:prstGeom>
        </p:spPr>
        <p:txBody>
          <a:bodyPr/>
          <a:lstStyle>
            <a:lvl1pPr>
              <a:defRPr/>
            </a:lvl1pPr>
          </a:lstStyle>
          <a:p>
            <a:pPr>
              <a:defRPr/>
            </a:pPr>
            <a:r>
              <a:rPr lang="en-US"/>
              <a:t>M3AAWG 43rd General Meeting | Munich | June 2018</a:t>
            </a:r>
            <a:endParaRPr lang="en-US" sz="900" dirty="0"/>
          </a:p>
        </p:txBody>
      </p:sp>
    </p:spTree>
    <p:extLst>
      <p:ext uri="{BB962C8B-B14F-4D97-AF65-F5344CB8AC3E}">
        <p14:creationId xmlns:p14="http://schemas.microsoft.com/office/powerpoint/2010/main" val="415593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35E69C49-A53C-4F44-93DB-9878314DAA39}" type="slidenum">
              <a:rPr lang="en-US"/>
              <a:pPr>
                <a:defRPr/>
              </a:pPr>
              <a:t>‹#›</a:t>
            </a:fld>
            <a:endParaRPr lang="en-US"/>
          </a:p>
        </p:txBody>
      </p:sp>
    </p:spTree>
    <p:extLst>
      <p:ext uri="{BB962C8B-B14F-4D97-AF65-F5344CB8AC3E}">
        <p14:creationId xmlns:p14="http://schemas.microsoft.com/office/powerpoint/2010/main" val="15909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528638"/>
            <a:ext cx="6281177" cy="612775"/>
          </a:xfrm>
        </p:spPr>
        <p:txBody>
          <a:bodyPr/>
          <a:lstStyle/>
          <a:p>
            <a:r>
              <a:rPr lang="en-US"/>
              <a:t>Click to edit Master title style</a:t>
            </a:r>
          </a:p>
        </p:txBody>
      </p:sp>
      <p:sp>
        <p:nvSpPr>
          <p:cNvPr id="3" name="Content Placeholder 2"/>
          <p:cNvSpPr>
            <a:spLocks noGrp="1"/>
          </p:cNvSpPr>
          <p:nvPr>
            <p:ph sz="half" idx="1"/>
          </p:nvPr>
        </p:nvSpPr>
        <p:spPr>
          <a:xfrm>
            <a:off x="3810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F5EC6B16-CA94-0B42-B2CA-768E7FE29943}" type="slidenum">
              <a:rPr lang="en-US"/>
              <a:pPr>
                <a:defRPr/>
              </a:pPr>
              <a:t>‹#›</a:t>
            </a:fld>
            <a:endParaRPr lang="en-US"/>
          </a:p>
        </p:txBody>
      </p:sp>
    </p:spTree>
    <p:extLst>
      <p:ext uri="{BB962C8B-B14F-4D97-AF65-F5344CB8AC3E}">
        <p14:creationId xmlns:p14="http://schemas.microsoft.com/office/powerpoint/2010/main" val="3114991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6176682"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8" name="Rectangle 6"/>
          <p:cNvSpPr>
            <a:spLocks noGrp="1" noChangeArrowheads="1"/>
          </p:cNvSpPr>
          <p:nvPr>
            <p:ph type="sldNum" sz="quarter" idx="11"/>
          </p:nvPr>
        </p:nvSpPr>
        <p:spPr/>
        <p:txBody>
          <a:bodyPr/>
          <a:lstStyle>
            <a:lvl1pPr>
              <a:defRPr/>
            </a:lvl1pPr>
          </a:lstStyle>
          <a:p>
            <a:pPr>
              <a:defRPr/>
            </a:pPr>
            <a:fld id="{ECAA5E9B-805F-8442-9AE6-CB41E98D2F8E}" type="slidenum">
              <a:rPr lang="en-US"/>
              <a:pPr>
                <a:defRPr/>
              </a:pPr>
              <a:t>‹#›</a:t>
            </a:fld>
            <a:endParaRPr lang="en-US"/>
          </a:p>
        </p:txBody>
      </p:sp>
    </p:spTree>
    <p:extLst>
      <p:ext uri="{BB962C8B-B14F-4D97-AF65-F5344CB8AC3E}">
        <p14:creationId xmlns:p14="http://schemas.microsoft.com/office/powerpoint/2010/main" val="287887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90706"/>
            <a:ext cx="5111750" cy="50354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C9193187-D329-CE46-BA94-B6FD049E56DF}" type="slidenum">
              <a:rPr lang="en-US"/>
              <a:pPr>
                <a:defRPr/>
              </a:pPr>
              <a:t>‹#›</a:t>
            </a:fld>
            <a:endParaRPr lang="en-US"/>
          </a:p>
        </p:txBody>
      </p:sp>
    </p:spTree>
    <p:extLst>
      <p:ext uri="{BB962C8B-B14F-4D97-AF65-F5344CB8AC3E}">
        <p14:creationId xmlns:p14="http://schemas.microsoft.com/office/powerpoint/2010/main" val="486057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43000"/>
            <a:ext cx="5486400" cy="3584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2B9E3403-6FC6-B14A-BAC6-1F1BF6689743}" type="slidenum">
              <a:rPr lang="en-US"/>
              <a:pPr>
                <a:defRPr/>
              </a:pPr>
              <a:t>‹#›</a:t>
            </a:fld>
            <a:endParaRPr lang="en-US"/>
          </a:p>
        </p:txBody>
      </p:sp>
    </p:spTree>
    <p:extLst>
      <p:ext uri="{BB962C8B-B14F-4D97-AF65-F5344CB8AC3E}">
        <p14:creationId xmlns:p14="http://schemas.microsoft.com/office/powerpoint/2010/main" val="3736593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82588" y="528638"/>
            <a:ext cx="6281177" cy="6127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83B2D981-8BB0-7148-B4A7-11B43066EFAF}" type="slidenum">
              <a:rPr lang="en-US"/>
              <a:pPr>
                <a:defRPr/>
              </a:pPr>
              <a:t>‹#›</a:t>
            </a:fld>
            <a:endParaRPr lang="en-US"/>
          </a:p>
        </p:txBody>
      </p:sp>
    </p:spTree>
    <p:extLst>
      <p:ext uri="{BB962C8B-B14F-4D97-AF65-F5344CB8AC3E}">
        <p14:creationId xmlns:p14="http://schemas.microsoft.com/office/powerpoint/2010/main" val="3364016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4788" y="1180352"/>
            <a:ext cx="2057400" cy="506804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528638"/>
            <a:ext cx="6021388" cy="5719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140A7A0E-E35D-5D42-9D2F-6098FBF6BF36}" type="slidenum">
              <a:rPr lang="en-US"/>
              <a:pPr>
                <a:defRPr/>
              </a:pPr>
              <a:t>‹#›</a:t>
            </a:fld>
            <a:endParaRPr lang="en-US"/>
          </a:p>
        </p:txBody>
      </p:sp>
    </p:spTree>
    <p:extLst>
      <p:ext uri="{BB962C8B-B14F-4D97-AF65-F5344CB8AC3E}">
        <p14:creationId xmlns:p14="http://schemas.microsoft.com/office/powerpoint/2010/main" val="2123066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ullet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9" y="528638"/>
            <a:ext cx="6251294" cy="612775"/>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6B41875C-99C0-244F-88E1-A13EBF6C490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75083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9" y="528638"/>
            <a:ext cx="6266236" cy="612775"/>
          </a:xfrm>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4" name="Rectangle 6"/>
          <p:cNvSpPr>
            <a:spLocks noGrp="1" noChangeArrowheads="1"/>
          </p:cNvSpPr>
          <p:nvPr>
            <p:ph type="sldNum" sz="quarter" idx="11"/>
          </p:nvPr>
        </p:nvSpPr>
        <p:spPr/>
        <p:txBody>
          <a:bodyPr/>
          <a:lstStyle>
            <a:lvl1pPr>
              <a:defRPr/>
            </a:lvl1pPr>
          </a:lstStyle>
          <a:p>
            <a:pPr>
              <a:defRPr/>
            </a:pPr>
            <a:fld id="{37CBF360-D306-6F45-8374-BC269AE4187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670685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3" name="Rectangle 6"/>
          <p:cNvSpPr>
            <a:spLocks noGrp="1" noChangeArrowheads="1"/>
          </p:cNvSpPr>
          <p:nvPr>
            <p:ph type="sldNum" sz="quarter" idx="11"/>
          </p:nvPr>
        </p:nvSpPr>
        <p:spPr/>
        <p:txBody>
          <a:bodyPr/>
          <a:lstStyle>
            <a:lvl1pPr>
              <a:defRPr/>
            </a:lvl1pPr>
          </a:lstStyle>
          <a:p>
            <a:pPr>
              <a:defRPr/>
            </a:pPr>
            <a:fld id="{4AAC5284-5EA8-E244-BDCF-A6B2FE6C872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3141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252413" y="6500813"/>
            <a:ext cx="5638800" cy="228600"/>
          </a:xfrm>
          <a:prstGeom prst="rect">
            <a:avLst/>
          </a:prstGeom>
        </p:spPr>
        <p:txBody>
          <a:bodyPr/>
          <a:lstStyle>
            <a:lvl1pPr>
              <a:defRPr/>
            </a:lvl1pPr>
          </a:lstStyle>
          <a:p>
            <a:pPr>
              <a:defRPr/>
            </a:pPr>
            <a:r>
              <a:rPr lang="en-US"/>
              <a:t>M3AAWG 43rd General Meeting | Munich | June 2018</a:t>
            </a:r>
            <a:endParaRPr lang="en-US" sz="1400" dirty="0"/>
          </a:p>
        </p:txBody>
      </p:sp>
    </p:spTree>
    <p:extLst>
      <p:ext uri="{BB962C8B-B14F-4D97-AF65-F5344CB8AC3E}">
        <p14:creationId xmlns:p14="http://schemas.microsoft.com/office/powerpoint/2010/main" val="9437986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2E324DAE-EB5E-4446-A0D6-E4B5FC741CC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439521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35E69C49-A53C-4F44-93DB-9878314DAA3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9090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528638"/>
            <a:ext cx="6281177" cy="612775"/>
          </a:xfrm>
        </p:spPr>
        <p:txBody>
          <a:bodyPr/>
          <a:lstStyle/>
          <a:p>
            <a:r>
              <a:rPr lang="en-US"/>
              <a:t>Click to edit Master title style</a:t>
            </a:r>
          </a:p>
        </p:txBody>
      </p:sp>
      <p:sp>
        <p:nvSpPr>
          <p:cNvPr id="3" name="Content Placeholder 2"/>
          <p:cNvSpPr>
            <a:spLocks noGrp="1"/>
          </p:cNvSpPr>
          <p:nvPr>
            <p:ph sz="half" idx="1"/>
          </p:nvPr>
        </p:nvSpPr>
        <p:spPr>
          <a:xfrm>
            <a:off x="3810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F5EC6B16-CA94-0B42-B2CA-768E7FE299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149915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6176682"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8" name="Rectangle 6"/>
          <p:cNvSpPr>
            <a:spLocks noGrp="1" noChangeArrowheads="1"/>
          </p:cNvSpPr>
          <p:nvPr>
            <p:ph type="sldNum" sz="quarter" idx="11"/>
          </p:nvPr>
        </p:nvSpPr>
        <p:spPr/>
        <p:txBody>
          <a:bodyPr/>
          <a:lstStyle>
            <a:lvl1pPr>
              <a:defRPr/>
            </a:lvl1pPr>
          </a:lstStyle>
          <a:p>
            <a:pPr>
              <a:defRPr/>
            </a:pPr>
            <a:fld id="{ECAA5E9B-805F-8442-9AE6-CB41E98D2F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78873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90706"/>
            <a:ext cx="5111750" cy="50354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C9193187-D329-CE46-BA94-B6FD049E56D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860576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43000"/>
            <a:ext cx="5486400" cy="3584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2B9E3403-6FC6-B14A-BAC6-1F1BF66897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365934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82588" y="528638"/>
            <a:ext cx="6281177" cy="6127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83B2D981-8BB0-7148-B4A7-11B43066EFA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640166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4788" y="1180352"/>
            <a:ext cx="2057400" cy="506804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528638"/>
            <a:ext cx="6021388" cy="5719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140A7A0E-E35D-5D42-9D2F-6098FBF6BF3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2306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26850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xfrm>
            <a:off x="241300" y="6500813"/>
            <a:ext cx="5703888" cy="292100"/>
          </a:xfrm>
          <a:prstGeom prst="rect">
            <a:avLst/>
          </a:prstGeom>
        </p:spPr>
        <p:txBody>
          <a:bodyPr/>
          <a:lstStyle>
            <a:lvl1pPr>
              <a:defRPr/>
            </a:lvl1pPr>
          </a:lstStyle>
          <a:p>
            <a:pPr>
              <a:defRPr/>
            </a:pPr>
            <a:r>
              <a:rPr lang="en-US"/>
              <a:t>M3AAWG 43rd General Meeting | Munich | June 2018</a:t>
            </a:r>
            <a:endParaRPr lang="en-US" sz="1400"/>
          </a:p>
        </p:txBody>
      </p:sp>
    </p:spTree>
    <p:extLst>
      <p:ext uri="{BB962C8B-B14F-4D97-AF65-F5344CB8AC3E}">
        <p14:creationId xmlns:p14="http://schemas.microsoft.com/office/powerpoint/2010/main" val="347734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44076"/>
            <a:ext cx="8229600" cy="645414"/>
          </a:xfrm>
        </p:spPr>
        <p:txBody>
          <a:bodyPr/>
          <a:lstStyle/>
          <a:p>
            <a:r>
              <a:rPr lang="en-US" dirty="0"/>
              <a:t>Click to edit Master title style</a:t>
            </a:r>
          </a:p>
        </p:txBody>
      </p:sp>
      <p:sp>
        <p:nvSpPr>
          <p:cNvPr id="3" name="Content Placeholder 2"/>
          <p:cNvSpPr>
            <a:spLocks noGrp="1"/>
          </p:cNvSpPr>
          <p:nvPr>
            <p:ph idx="1"/>
          </p:nvPr>
        </p:nvSpPr>
        <p:spPr>
          <a:xfrm>
            <a:off x="533400" y="3418019"/>
            <a:ext cx="8229600" cy="1841275"/>
          </a:xfrm>
        </p:spPr>
        <p:txBody>
          <a:bodyPr/>
          <a:lstStyle/>
          <a:p>
            <a:pPr lvl="0"/>
            <a:r>
              <a:rPr lang="en-US" dirty="0"/>
              <a:t>Click to edit Master text styles</a:t>
            </a:r>
          </a:p>
          <a:p>
            <a:pPr lvl="1"/>
            <a:r>
              <a:rPr lang="en-US" dirty="0"/>
              <a:t>Second level</a:t>
            </a:r>
          </a:p>
          <a:p>
            <a:pPr lvl="2"/>
            <a:r>
              <a:rPr lang="en-US" dirty="0"/>
              <a:t>Third level</a:t>
            </a:r>
          </a:p>
        </p:txBody>
      </p:sp>
      <p:sp>
        <p:nvSpPr>
          <p:cNvPr id="4" name="Rectangle 5"/>
          <p:cNvSpPr>
            <a:spLocks noGrp="1" noChangeArrowheads="1"/>
          </p:cNvSpPr>
          <p:nvPr>
            <p:ph type="ftr" sz="quarter" idx="10"/>
          </p:nvPr>
        </p:nvSpPr>
        <p:spPr>
          <a:xfrm>
            <a:off x="273050" y="6500813"/>
            <a:ext cx="5703888" cy="292100"/>
          </a:xfrm>
          <a:prstGeom prst="rect">
            <a:avLst/>
          </a:prstGeom>
        </p:spPr>
        <p:txBody>
          <a:bodyPr/>
          <a:lstStyle>
            <a:lvl1pPr>
              <a:defRPr/>
            </a:lvl1pPr>
          </a:lstStyle>
          <a:p>
            <a:pPr>
              <a:defRPr/>
            </a:pPr>
            <a:r>
              <a:rPr lang="en-US"/>
              <a:t>M3AAWG 43rd General Meeting | Munich | June 2018</a:t>
            </a:r>
            <a:endParaRPr lang="en-US" sz="1400"/>
          </a:p>
        </p:txBody>
      </p:sp>
    </p:spTree>
    <p:extLst>
      <p:ext uri="{BB962C8B-B14F-4D97-AF65-F5344CB8AC3E}">
        <p14:creationId xmlns:p14="http://schemas.microsoft.com/office/powerpoint/2010/main" val="1018493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900085"/>
            <a:ext cx="8229600" cy="533400"/>
          </a:xfrm>
        </p:spPr>
        <p:txBody>
          <a:bodyPr/>
          <a:lstStyle/>
          <a:p>
            <a:r>
              <a:rPr lang="en-US"/>
              <a:t>Click to edit Master title style</a:t>
            </a:r>
          </a:p>
        </p:txBody>
      </p:sp>
      <p:sp>
        <p:nvSpPr>
          <p:cNvPr id="3" name="Content Placeholder 2"/>
          <p:cNvSpPr>
            <a:spLocks noGrp="1"/>
          </p:cNvSpPr>
          <p:nvPr>
            <p:ph sz="half" idx="1"/>
          </p:nvPr>
        </p:nvSpPr>
        <p:spPr>
          <a:xfrm>
            <a:off x="533400" y="3585885"/>
            <a:ext cx="4038600" cy="17182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724400" y="3585885"/>
            <a:ext cx="4038600" cy="17182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Rectangle 5"/>
          <p:cNvSpPr>
            <a:spLocks noGrp="1" noChangeArrowheads="1"/>
          </p:cNvSpPr>
          <p:nvPr>
            <p:ph type="ftr" sz="quarter" idx="10"/>
          </p:nvPr>
        </p:nvSpPr>
        <p:spPr>
          <a:xfrm>
            <a:off x="273050" y="6477000"/>
            <a:ext cx="5703888" cy="249238"/>
          </a:xfrm>
          <a:prstGeom prst="rect">
            <a:avLst/>
          </a:prstGeom>
        </p:spPr>
        <p:txBody>
          <a:bodyPr/>
          <a:lstStyle>
            <a:lvl1pPr>
              <a:defRPr/>
            </a:lvl1pPr>
          </a:lstStyle>
          <a:p>
            <a:pPr>
              <a:defRPr/>
            </a:pPr>
            <a:r>
              <a:rPr lang="en-US"/>
              <a:t>M3AAWG 43rd General Meeting | Munich | June 2018</a:t>
            </a:r>
            <a:endParaRPr lang="en-US" sz="1400"/>
          </a:p>
        </p:txBody>
      </p:sp>
    </p:spTree>
    <p:extLst>
      <p:ext uri="{BB962C8B-B14F-4D97-AF65-F5344CB8AC3E}">
        <p14:creationId xmlns:p14="http://schemas.microsoft.com/office/powerpoint/2010/main" val="821613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ullet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9" y="528638"/>
            <a:ext cx="6251294" cy="612775"/>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6B41875C-99C0-244F-88E1-A13EBF6C490B}" type="slidenum">
              <a:rPr lang="en-US"/>
              <a:pPr>
                <a:defRPr/>
              </a:pPr>
              <a:t>‹#›</a:t>
            </a:fld>
            <a:endParaRPr lang="en-US"/>
          </a:p>
        </p:txBody>
      </p:sp>
    </p:spTree>
    <p:extLst>
      <p:ext uri="{BB962C8B-B14F-4D97-AF65-F5344CB8AC3E}">
        <p14:creationId xmlns:p14="http://schemas.microsoft.com/office/powerpoint/2010/main" val="177508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9" y="528638"/>
            <a:ext cx="6266236" cy="612775"/>
          </a:xfrm>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4" name="Rectangle 6"/>
          <p:cNvSpPr>
            <a:spLocks noGrp="1" noChangeArrowheads="1"/>
          </p:cNvSpPr>
          <p:nvPr>
            <p:ph type="sldNum" sz="quarter" idx="11"/>
          </p:nvPr>
        </p:nvSpPr>
        <p:spPr/>
        <p:txBody>
          <a:bodyPr/>
          <a:lstStyle>
            <a:lvl1pPr>
              <a:defRPr/>
            </a:lvl1pPr>
          </a:lstStyle>
          <a:p>
            <a:pPr>
              <a:defRPr/>
            </a:pPr>
            <a:fld id="{37CBF360-D306-6F45-8374-BC269AE41872}" type="slidenum">
              <a:rPr lang="en-US"/>
              <a:pPr>
                <a:defRPr/>
              </a:pPr>
              <a:t>‹#›</a:t>
            </a:fld>
            <a:endParaRPr lang="en-US"/>
          </a:p>
        </p:txBody>
      </p:sp>
    </p:spTree>
    <p:extLst>
      <p:ext uri="{BB962C8B-B14F-4D97-AF65-F5344CB8AC3E}">
        <p14:creationId xmlns:p14="http://schemas.microsoft.com/office/powerpoint/2010/main" val="396706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3" name="Rectangle 6"/>
          <p:cNvSpPr>
            <a:spLocks noGrp="1" noChangeArrowheads="1"/>
          </p:cNvSpPr>
          <p:nvPr>
            <p:ph type="sldNum" sz="quarter" idx="11"/>
          </p:nvPr>
        </p:nvSpPr>
        <p:spPr/>
        <p:txBody>
          <a:bodyPr/>
          <a:lstStyle>
            <a:lvl1pPr>
              <a:defRPr/>
            </a:lvl1pPr>
          </a:lstStyle>
          <a:p>
            <a:pPr>
              <a:defRPr/>
            </a:pPr>
            <a:fld id="{4AAC5284-5EA8-E244-BDCF-A6B2FE6C872C}" type="slidenum">
              <a:rPr lang="en-US"/>
              <a:pPr>
                <a:defRPr/>
              </a:pPr>
              <a:t>‹#›</a:t>
            </a:fld>
            <a:endParaRPr lang="en-US"/>
          </a:p>
        </p:txBody>
      </p:sp>
    </p:spTree>
    <p:extLst>
      <p:ext uri="{BB962C8B-B14F-4D97-AF65-F5344CB8AC3E}">
        <p14:creationId xmlns:p14="http://schemas.microsoft.com/office/powerpoint/2010/main" val="63141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2E324DAE-EB5E-4446-A0D6-E4B5FC741CCF}" type="slidenum">
              <a:rPr lang="en-US"/>
              <a:pPr>
                <a:defRPr/>
              </a:pPr>
              <a:t>‹#›</a:t>
            </a:fld>
            <a:endParaRPr lang="en-US"/>
          </a:p>
        </p:txBody>
      </p:sp>
    </p:spTree>
    <p:extLst>
      <p:ext uri="{BB962C8B-B14F-4D97-AF65-F5344CB8AC3E}">
        <p14:creationId xmlns:p14="http://schemas.microsoft.com/office/powerpoint/2010/main" val="2943952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3.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3.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 descr="Slide1.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3739" name="Rectangle 11"/>
          <p:cNvSpPr>
            <a:spLocks noChangeArrowheads="1"/>
          </p:cNvSpPr>
          <p:nvPr/>
        </p:nvSpPr>
        <p:spPr bwMode="auto">
          <a:xfrm>
            <a:off x="152400" y="5562600"/>
            <a:ext cx="5715000" cy="320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200">
              <a:cs typeface="+mn-cs"/>
            </a:endParaRPr>
          </a:p>
        </p:txBody>
      </p:sp>
      <p:sp>
        <p:nvSpPr>
          <p:cNvPr id="73730" name="Rectangle 2"/>
          <p:cNvSpPr>
            <a:spLocks noGrp="1" noChangeArrowheads="1"/>
          </p:cNvSpPr>
          <p:nvPr>
            <p:ph type="title"/>
          </p:nvPr>
        </p:nvSpPr>
        <p:spPr bwMode="auto">
          <a:xfrm>
            <a:off x="533400" y="3124200"/>
            <a:ext cx="82296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73731" name="Rectangle 3"/>
          <p:cNvSpPr>
            <a:spLocks noGrp="1" noChangeArrowheads="1"/>
          </p:cNvSpPr>
          <p:nvPr>
            <p:ph type="body" idx="1"/>
          </p:nvPr>
        </p:nvSpPr>
        <p:spPr bwMode="auto">
          <a:xfrm>
            <a:off x="533400" y="3810000"/>
            <a:ext cx="8229600" cy="2057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US" dirty="0"/>
              <a:t>Second Level</a:t>
            </a:r>
          </a:p>
        </p:txBody>
      </p:sp>
      <p:pic>
        <p:nvPicPr>
          <p:cNvPr id="3" name="Picture 2" descr="MAAWG-vert-highrez.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994214" y="274638"/>
            <a:ext cx="2689411" cy="1084729"/>
          </a:xfrm>
          <a:prstGeom prst="rect">
            <a:avLst/>
          </a:prstGeom>
        </p:spPr>
      </p:pic>
      <p:sp>
        <p:nvSpPr>
          <p:cNvPr id="2" name="Footer Placeholder 1"/>
          <p:cNvSpPr>
            <a:spLocks noGrp="1"/>
          </p:cNvSpPr>
          <p:nvPr>
            <p:ph type="ftr" sz="quarter" idx="3"/>
          </p:nvPr>
        </p:nvSpPr>
        <p:spPr>
          <a:xfrm>
            <a:off x="347137" y="6356350"/>
            <a:ext cx="5581650" cy="42545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M3AAWG 43rd General Meeting | Munich | June 2018</a:t>
            </a:r>
          </a:p>
        </p:txBody>
      </p:sp>
    </p:spTree>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Lst>
  <p:hf sldNum="0" hdr="0" dt="0"/>
  <p:txStyles>
    <p:titleStyle>
      <a:lvl1pPr algn="l" rtl="0" eaLnBrk="0" fontAlgn="base" hangingPunct="0">
        <a:spcBef>
          <a:spcPct val="0"/>
        </a:spcBef>
        <a:spcAft>
          <a:spcPct val="0"/>
        </a:spcAft>
        <a:defRPr sz="2800" b="1">
          <a:solidFill>
            <a:srgbClr val="018E9F"/>
          </a:solidFill>
          <a:latin typeface="+mj-lt"/>
          <a:ea typeface="+mj-ea"/>
          <a:cs typeface="ＭＳ Ｐゴシック" charset="0"/>
        </a:defRPr>
      </a:lvl1pPr>
      <a:lvl2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2pPr>
      <a:lvl3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3pPr>
      <a:lvl4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4pPr>
      <a:lvl5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800" b="1">
          <a:solidFill>
            <a:srgbClr val="018E9F"/>
          </a:solidFill>
          <a:latin typeface="Arial" charset="0"/>
          <a:ea typeface="ＭＳ Ｐゴシック" charset="0"/>
        </a:defRPr>
      </a:lvl6pPr>
      <a:lvl7pPr marL="914400" algn="l" rtl="0" eaLnBrk="1" fontAlgn="base" hangingPunct="1">
        <a:spcBef>
          <a:spcPct val="0"/>
        </a:spcBef>
        <a:spcAft>
          <a:spcPct val="0"/>
        </a:spcAft>
        <a:defRPr sz="2800" b="1">
          <a:solidFill>
            <a:srgbClr val="018E9F"/>
          </a:solidFill>
          <a:latin typeface="Arial" charset="0"/>
          <a:ea typeface="ＭＳ Ｐゴシック" charset="0"/>
        </a:defRPr>
      </a:lvl7pPr>
      <a:lvl8pPr marL="1371600" algn="l" rtl="0" eaLnBrk="1" fontAlgn="base" hangingPunct="1">
        <a:spcBef>
          <a:spcPct val="0"/>
        </a:spcBef>
        <a:spcAft>
          <a:spcPct val="0"/>
        </a:spcAft>
        <a:defRPr sz="2800" b="1">
          <a:solidFill>
            <a:srgbClr val="018E9F"/>
          </a:solidFill>
          <a:latin typeface="Arial" charset="0"/>
          <a:ea typeface="ＭＳ Ｐゴシック" charset="0"/>
        </a:defRPr>
      </a:lvl8pPr>
      <a:lvl9pPr marL="1828800" algn="l" rtl="0" eaLnBrk="1" fontAlgn="base" hangingPunct="1">
        <a:spcBef>
          <a:spcPct val="0"/>
        </a:spcBef>
        <a:spcAft>
          <a:spcPct val="0"/>
        </a:spcAft>
        <a:defRPr sz="2800" b="1">
          <a:solidFill>
            <a:srgbClr val="018E9F"/>
          </a:solidFill>
          <a:latin typeface="Arial" charset="0"/>
          <a:ea typeface="ＭＳ Ｐゴシック" charset="0"/>
        </a:defRPr>
      </a:lvl9pPr>
    </p:titleStyle>
    <p:bodyStyle>
      <a:lvl1pPr marL="342900" indent="-342900" algn="l" rtl="0" eaLnBrk="0" fontAlgn="base" hangingPunct="0">
        <a:spcBef>
          <a:spcPct val="20000"/>
        </a:spcBef>
        <a:spcAft>
          <a:spcPct val="0"/>
        </a:spcAft>
        <a:defRPr>
          <a:solidFill>
            <a:srgbClr val="333333"/>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tx1"/>
          </a:solidFill>
          <a:latin typeface="+mn-lt"/>
          <a:ea typeface="+mn-ea"/>
        </a:defRPr>
      </a:lvl6pPr>
      <a:lvl7pPr marL="2971800" indent="-228600" algn="l" rtl="0" eaLnBrk="1" fontAlgn="base" hangingPunct="1">
        <a:spcBef>
          <a:spcPct val="20000"/>
        </a:spcBef>
        <a:spcAft>
          <a:spcPct val="0"/>
        </a:spcAft>
        <a:defRPr sz="2000">
          <a:solidFill>
            <a:schemeClr val="tx1"/>
          </a:solidFill>
          <a:latin typeface="+mn-lt"/>
          <a:ea typeface="+mn-ea"/>
        </a:defRPr>
      </a:lvl7pPr>
      <a:lvl8pPr marL="3429000" indent="-228600" algn="l" rtl="0" eaLnBrk="1" fontAlgn="base" hangingPunct="1">
        <a:spcBef>
          <a:spcPct val="20000"/>
        </a:spcBef>
        <a:spcAft>
          <a:spcPct val="0"/>
        </a:spcAft>
        <a:defRPr sz="2000">
          <a:solidFill>
            <a:schemeClr val="tx1"/>
          </a:solidFill>
          <a:latin typeface="+mn-lt"/>
          <a:ea typeface="+mn-ea"/>
        </a:defRPr>
      </a:lvl8pPr>
      <a:lvl9pPr marL="3886200" indent="-228600" algn="l" rtl="0" eaLnBrk="1" fontAlgn="base" hangingPunct="1">
        <a:spcBef>
          <a:spcPct val="20000"/>
        </a:spcBef>
        <a:spcAft>
          <a:spcPct val="0"/>
        </a:spcAft>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 descr="content_pa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6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6546" name="Rectangle 2"/>
          <p:cNvSpPr>
            <a:spLocks noGrp="1" noChangeArrowheads="1"/>
          </p:cNvSpPr>
          <p:nvPr>
            <p:ph type="title"/>
          </p:nvPr>
        </p:nvSpPr>
        <p:spPr bwMode="auto">
          <a:xfrm>
            <a:off x="382588" y="528638"/>
            <a:ext cx="6236353" cy="6127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36547" name="Rectangle 3"/>
          <p:cNvSpPr>
            <a:spLocks noGrp="1" noChangeArrowheads="1"/>
          </p:cNvSpPr>
          <p:nvPr>
            <p:ph type="body" idx="1"/>
          </p:nvPr>
        </p:nvSpPr>
        <p:spPr bwMode="auto">
          <a:xfrm>
            <a:off x="381000" y="1295400"/>
            <a:ext cx="8229600" cy="4953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0"/>
            <a:endParaRPr lang="en-US" dirty="0"/>
          </a:p>
          <a:p>
            <a:pPr lvl="0"/>
            <a:endParaRPr lang="en-US" dirty="0"/>
          </a:p>
        </p:txBody>
      </p:sp>
      <p:sp>
        <p:nvSpPr>
          <p:cNvPr id="236549" name="Rectangle 5"/>
          <p:cNvSpPr>
            <a:spLocks noGrp="1" noChangeArrowheads="1"/>
          </p:cNvSpPr>
          <p:nvPr>
            <p:ph type="ftr" sz="quarter" idx="3"/>
          </p:nvPr>
        </p:nvSpPr>
        <p:spPr bwMode="auto">
          <a:xfrm>
            <a:off x="228600" y="6460068"/>
            <a:ext cx="5410200" cy="3238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r>
              <a:rPr lang="en-US"/>
              <a:t>M3AAWG 43rd General Meeting | Munich | June 2018</a:t>
            </a:r>
            <a:endParaRPr lang="en-US" sz="900" dirty="0"/>
          </a:p>
        </p:txBody>
      </p:sp>
      <p:sp>
        <p:nvSpPr>
          <p:cNvPr id="236550" name="Rectangle 6"/>
          <p:cNvSpPr>
            <a:spLocks noGrp="1" noChangeArrowheads="1"/>
          </p:cNvSpPr>
          <p:nvPr>
            <p:ph type="sldNum" sz="quarter" idx="4"/>
          </p:nvPr>
        </p:nvSpPr>
        <p:spPr bwMode="auto">
          <a:xfrm>
            <a:off x="6705600" y="6477000"/>
            <a:ext cx="2133600" cy="4762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fld id="{5EFA8C53-521E-A746-BF0A-FA0B997C7CFD}" type="slidenum">
              <a:rPr lang="en-US"/>
              <a:pPr>
                <a:defRPr/>
              </a:pPr>
              <a:t>‹#›</a:t>
            </a:fld>
            <a:endParaRPr lang="en-US"/>
          </a:p>
        </p:txBody>
      </p:sp>
      <p:pic>
        <p:nvPicPr>
          <p:cNvPr id="8" name="Picture 7" descr="MAAWG-vert-highrez.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813176" y="274639"/>
            <a:ext cx="1870449" cy="754414"/>
          </a:xfrm>
          <a:prstGeom prst="rect">
            <a:avLst/>
          </a:prstGeom>
        </p:spPr>
      </p:pic>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hf sldNum="0" hdr="0" dt="0"/>
  <p:txStyles>
    <p:titleStyle>
      <a:lvl1pPr algn="l" rtl="0" eaLnBrk="0" fontAlgn="base" hangingPunct="0">
        <a:spcBef>
          <a:spcPct val="0"/>
        </a:spcBef>
        <a:spcAft>
          <a:spcPct val="0"/>
        </a:spcAft>
        <a:defRPr sz="2400" b="1">
          <a:solidFill>
            <a:srgbClr val="018E9F"/>
          </a:solidFill>
          <a:latin typeface="+mj-lt"/>
          <a:ea typeface="+mj-ea"/>
          <a:cs typeface="ＭＳ Ｐゴシック" charset="0"/>
        </a:defRPr>
      </a:lvl1pPr>
      <a:lvl2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2pPr>
      <a:lvl3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3pPr>
      <a:lvl4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4pPr>
      <a:lvl5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5pPr>
      <a:lvl6pPr marL="457200" algn="l" rtl="0" fontAlgn="base">
        <a:spcBef>
          <a:spcPct val="0"/>
        </a:spcBef>
        <a:spcAft>
          <a:spcPct val="0"/>
        </a:spcAft>
        <a:defRPr sz="2400" b="1">
          <a:solidFill>
            <a:srgbClr val="018E9F"/>
          </a:solidFill>
          <a:latin typeface="Arial" charset="0"/>
          <a:ea typeface="ＭＳ Ｐゴシック" charset="0"/>
        </a:defRPr>
      </a:lvl6pPr>
      <a:lvl7pPr marL="914400" algn="l" rtl="0" fontAlgn="base">
        <a:spcBef>
          <a:spcPct val="0"/>
        </a:spcBef>
        <a:spcAft>
          <a:spcPct val="0"/>
        </a:spcAft>
        <a:defRPr sz="2400" b="1">
          <a:solidFill>
            <a:srgbClr val="018E9F"/>
          </a:solidFill>
          <a:latin typeface="Arial" charset="0"/>
          <a:ea typeface="ＭＳ Ｐゴシック" charset="0"/>
        </a:defRPr>
      </a:lvl7pPr>
      <a:lvl8pPr marL="1371600" algn="l" rtl="0" fontAlgn="base">
        <a:spcBef>
          <a:spcPct val="0"/>
        </a:spcBef>
        <a:spcAft>
          <a:spcPct val="0"/>
        </a:spcAft>
        <a:defRPr sz="2400" b="1">
          <a:solidFill>
            <a:srgbClr val="018E9F"/>
          </a:solidFill>
          <a:latin typeface="Arial" charset="0"/>
          <a:ea typeface="ＭＳ Ｐゴシック" charset="0"/>
        </a:defRPr>
      </a:lvl8pPr>
      <a:lvl9pPr marL="1828800" algn="l" rtl="0" fontAlgn="base">
        <a:spcBef>
          <a:spcPct val="0"/>
        </a:spcBef>
        <a:spcAft>
          <a:spcPct val="0"/>
        </a:spcAft>
        <a:defRPr sz="2400" b="1">
          <a:solidFill>
            <a:srgbClr val="018E9F"/>
          </a:solidFill>
          <a:latin typeface="Arial" charset="0"/>
          <a:ea typeface="ＭＳ Ｐゴシック" charset="0"/>
        </a:defRPr>
      </a:lvl9pPr>
    </p:titleStyle>
    <p:bodyStyle>
      <a:lvl1pPr marL="381000" indent="-381000" algn="l" rtl="0" eaLnBrk="0" fontAlgn="base" hangingPunct="0">
        <a:spcBef>
          <a:spcPct val="20000"/>
        </a:spcBef>
        <a:spcAft>
          <a:spcPct val="0"/>
        </a:spcAft>
        <a:buClr>
          <a:srgbClr val="018E9F"/>
        </a:buClr>
        <a:buSzPct val="120000"/>
        <a:buChar char="•"/>
        <a:defRPr sz="2000">
          <a:solidFill>
            <a:schemeClr val="tx1"/>
          </a:solidFill>
          <a:latin typeface="+mn-lt"/>
          <a:ea typeface="+mn-ea"/>
          <a:cs typeface="ＭＳ Ｐゴシック" charset="0"/>
        </a:defRPr>
      </a:lvl1pPr>
      <a:lvl2pPr marL="838200" indent="-381000" algn="l" rtl="0" eaLnBrk="0" fontAlgn="base" hangingPunct="0">
        <a:spcBef>
          <a:spcPct val="20000"/>
        </a:spcBef>
        <a:spcAft>
          <a:spcPct val="0"/>
        </a:spcAft>
        <a:buClr>
          <a:srgbClr val="018E9F"/>
        </a:buClr>
        <a:buFont typeface="Arial" charset="0"/>
        <a:buChar char="–"/>
        <a:defRPr sz="2000">
          <a:solidFill>
            <a:schemeClr val="tx1"/>
          </a:solidFill>
          <a:latin typeface="+mn-lt"/>
          <a:ea typeface="+mn-ea"/>
        </a:defRPr>
      </a:lvl2pPr>
      <a:lvl3pPr marL="1257300" indent="-342900" algn="l" rtl="0" eaLnBrk="0" fontAlgn="base" hangingPunct="0">
        <a:spcBef>
          <a:spcPct val="20000"/>
        </a:spcBef>
        <a:spcAft>
          <a:spcPct val="0"/>
        </a:spcAft>
        <a:buClr>
          <a:srgbClr val="018E9F"/>
        </a:buClr>
        <a:buChar char="•"/>
        <a:defRPr>
          <a:solidFill>
            <a:schemeClr val="tx1"/>
          </a:solidFill>
          <a:latin typeface="+mn-lt"/>
          <a:ea typeface="+mn-ea"/>
        </a:defRPr>
      </a:lvl3pPr>
      <a:lvl4pPr marL="1752600" indent="-381000" algn="l" rtl="0" eaLnBrk="0" fontAlgn="base" hangingPunct="0">
        <a:spcBef>
          <a:spcPct val="20000"/>
        </a:spcBef>
        <a:spcAft>
          <a:spcPct val="0"/>
        </a:spcAft>
        <a:defRPr sz="2000">
          <a:solidFill>
            <a:schemeClr val="tx1"/>
          </a:solidFill>
          <a:latin typeface="+mn-lt"/>
          <a:ea typeface="+mn-ea"/>
        </a:defRPr>
      </a:lvl4pPr>
      <a:lvl5pPr marL="2209800" indent="-381000" algn="l" rtl="0" eaLnBrk="0" fontAlgn="base" hangingPunct="0">
        <a:spcBef>
          <a:spcPct val="20000"/>
        </a:spcBef>
        <a:spcAft>
          <a:spcPct val="0"/>
        </a:spcAft>
        <a:buChar char="»"/>
        <a:defRPr sz="2000">
          <a:solidFill>
            <a:schemeClr val="tx1"/>
          </a:solidFill>
          <a:latin typeface="+mn-lt"/>
          <a:ea typeface="+mn-ea"/>
        </a:defRPr>
      </a:lvl5pPr>
      <a:lvl6pPr marL="2667000" indent="-381000" algn="l" rtl="0" fontAlgn="base">
        <a:spcBef>
          <a:spcPct val="20000"/>
        </a:spcBef>
        <a:spcAft>
          <a:spcPct val="0"/>
        </a:spcAft>
        <a:buChar char="»"/>
        <a:defRPr sz="2000">
          <a:solidFill>
            <a:schemeClr val="tx1"/>
          </a:solidFill>
          <a:latin typeface="+mn-lt"/>
          <a:ea typeface="+mn-ea"/>
        </a:defRPr>
      </a:lvl6pPr>
      <a:lvl7pPr marL="3124200" indent="-381000" algn="l" rtl="0" fontAlgn="base">
        <a:spcBef>
          <a:spcPct val="20000"/>
        </a:spcBef>
        <a:spcAft>
          <a:spcPct val="0"/>
        </a:spcAft>
        <a:buChar char="»"/>
        <a:defRPr sz="2000">
          <a:solidFill>
            <a:schemeClr val="tx1"/>
          </a:solidFill>
          <a:latin typeface="+mn-lt"/>
          <a:ea typeface="+mn-ea"/>
        </a:defRPr>
      </a:lvl7pPr>
      <a:lvl8pPr marL="3581400" indent="-381000" algn="l" rtl="0" fontAlgn="base">
        <a:spcBef>
          <a:spcPct val="20000"/>
        </a:spcBef>
        <a:spcAft>
          <a:spcPct val="0"/>
        </a:spcAft>
        <a:buChar char="»"/>
        <a:defRPr sz="2000">
          <a:solidFill>
            <a:schemeClr val="tx1"/>
          </a:solidFill>
          <a:latin typeface="+mn-lt"/>
          <a:ea typeface="+mn-ea"/>
        </a:defRPr>
      </a:lvl8pPr>
      <a:lvl9pPr marL="4038600" indent="-3810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 descr="content_pa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6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6546" name="Rectangle 2"/>
          <p:cNvSpPr>
            <a:spLocks noGrp="1" noChangeArrowheads="1"/>
          </p:cNvSpPr>
          <p:nvPr>
            <p:ph type="title"/>
          </p:nvPr>
        </p:nvSpPr>
        <p:spPr bwMode="auto">
          <a:xfrm>
            <a:off x="382588" y="528638"/>
            <a:ext cx="6236353" cy="6127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36547" name="Rectangle 3"/>
          <p:cNvSpPr>
            <a:spLocks noGrp="1" noChangeArrowheads="1"/>
          </p:cNvSpPr>
          <p:nvPr>
            <p:ph type="body" idx="1"/>
          </p:nvPr>
        </p:nvSpPr>
        <p:spPr bwMode="auto">
          <a:xfrm>
            <a:off x="381000" y="1295400"/>
            <a:ext cx="8229600" cy="4953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0"/>
            <a:endParaRPr lang="en-US" dirty="0"/>
          </a:p>
          <a:p>
            <a:pPr lvl="0"/>
            <a:endParaRPr lang="en-US" dirty="0"/>
          </a:p>
        </p:txBody>
      </p:sp>
      <p:sp>
        <p:nvSpPr>
          <p:cNvPr id="236549" name="Rectangle 5"/>
          <p:cNvSpPr>
            <a:spLocks noGrp="1" noChangeArrowheads="1"/>
          </p:cNvSpPr>
          <p:nvPr>
            <p:ph type="ftr" sz="quarter" idx="3"/>
          </p:nvPr>
        </p:nvSpPr>
        <p:spPr bwMode="auto">
          <a:xfrm>
            <a:off x="228600" y="6460068"/>
            <a:ext cx="5410200" cy="3238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r>
              <a:rPr lang="en-US">
                <a:solidFill>
                  <a:srgbClr val="000000"/>
                </a:solidFill>
              </a:rPr>
              <a:t>M3AAWG 43rd General Meeting | Munich | June 2018</a:t>
            </a:r>
            <a:endParaRPr lang="en-US" sz="900" dirty="0">
              <a:solidFill>
                <a:srgbClr val="000000"/>
              </a:solidFill>
            </a:endParaRPr>
          </a:p>
        </p:txBody>
      </p:sp>
      <p:sp>
        <p:nvSpPr>
          <p:cNvPr id="236550" name="Rectangle 6"/>
          <p:cNvSpPr>
            <a:spLocks noGrp="1" noChangeArrowheads="1"/>
          </p:cNvSpPr>
          <p:nvPr>
            <p:ph type="sldNum" sz="quarter" idx="4"/>
          </p:nvPr>
        </p:nvSpPr>
        <p:spPr bwMode="auto">
          <a:xfrm>
            <a:off x="6705600" y="6477000"/>
            <a:ext cx="2133600" cy="4762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fld id="{5EFA8C53-521E-A746-BF0A-FA0B997C7CFD}" type="slidenum">
              <a:rPr lang="en-US">
                <a:solidFill>
                  <a:srgbClr val="000000"/>
                </a:solidFill>
              </a:rPr>
              <a:pPr>
                <a:defRPr/>
              </a:pPr>
              <a:t>‹#›</a:t>
            </a:fld>
            <a:endParaRPr lang="en-US">
              <a:solidFill>
                <a:srgbClr val="000000"/>
              </a:solidFill>
            </a:endParaRPr>
          </a:p>
        </p:txBody>
      </p:sp>
      <p:pic>
        <p:nvPicPr>
          <p:cNvPr id="8" name="Picture 7" descr="MAAWG-vert-highrez.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813176" y="274639"/>
            <a:ext cx="1870449" cy="754414"/>
          </a:xfrm>
          <a:prstGeom prst="rect">
            <a:avLst/>
          </a:prstGeom>
        </p:spPr>
      </p:pic>
    </p:spTree>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hf sldNum="0" hdr="0" dt="0"/>
  <p:txStyles>
    <p:titleStyle>
      <a:lvl1pPr algn="l" rtl="0" eaLnBrk="0" fontAlgn="base" hangingPunct="0">
        <a:spcBef>
          <a:spcPct val="0"/>
        </a:spcBef>
        <a:spcAft>
          <a:spcPct val="0"/>
        </a:spcAft>
        <a:defRPr sz="2400" b="1">
          <a:solidFill>
            <a:srgbClr val="018E9F"/>
          </a:solidFill>
          <a:latin typeface="+mj-lt"/>
          <a:ea typeface="+mj-ea"/>
          <a:cs typeface="ＭＳ Ｐゴシック" charset="0"/>
        </a:defRPr>
      </a:lvl1pPr>
      <a:lvl2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2pPr>
      <a:lvl3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3pPr>
      <a:lvl4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4pPr>
      <a:lvl5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5pPr>
      <a:lvl6pPr marL="457200" algn="l" rtl="0" fontAlgn="base">
        <a:spcBef>
          <a:spcPct val="0"/>
        </a:spcBef>
        <a:spcAft>
          <a:spcPct val="0"/>
        </a:spcAft>
        <a:defRPr sz="2400" b="1">
          <a:solidFill>
            <a:srgbClr val="018E9F"/>
          </a:solidFill>
          <a:latin typeface="Arial" charset="0"/>
          <a:ea typeface="ＭＳ Ｐゴシック" charset="0"/>
        </a:defRPr>
      </a:lvl6pPr>
      <a:lvl7pPr marL="914400" algn="l" rtl="0" fontAlgn="base">
        <a:spcBef>
          <a:spcPct val="0"/>
        </a:spcBef>
        <a:spcAft>
          <a:spcPct val="0"/>
        </a:spcAft>
        <a:defRPr sz="2400" b="1">
          <a:solidFill>
            <a:srgbClr val="018E9F"/>
          </a:solidFill>
          <a:latin typeface="Arial" charset="0"/>
          <a:ea typeface="ＭＳ Ｐゴシック" charset="0"/>
        </a:defRPr>
      </a:lvl7pPr>
      <a:lvl8pPr marL="1371600" algn="l" rtl="0" fontAlgn="base">
        <a:spcBef>
          <a:spcPct val="0"/>
        </a:spcBef>
        <a:spcAft>
          <a:spcPct val="0"/>
        </a:spcAft>
        <a:defRPr sz="2400" b="1">
          <a:solidFill>
            <a:srgbClr val="018E9F"/>
          </a:solidFill>
          <a:latin typeface="Arial" charset="0"/>
          <a:ea typeface="ＭＳ Ｐゴシック" charset="0"/>
        </a:defRPr>
      </a:lvl8pPr>
      <a:lvl9pPr marL="1828800" algn="l" rtl="0" fontAlgn="base">
        <a:spcBef>
          <a:spcPct val="0"/>
        </a:spcBef>
        <a:spcAft>
          <a:spcPct val="0"/>
        </a:spcAft>
        <a:defRPr sz="2400" b="1">
          <a:solidFill>
            <a:srgbClr val="018E9F"/>
          </a:solidFill>
          <a:latin typeface="Arial" charset="0"/>
          <a:ea typeface="ＭＳ Ｐゴシック" charset="0"/>
        </a:defRPr>
      </a:lvl9pPr>
    </p:titleStyle>
    <p:bodyStyle>
      <a:lvl1pPr marL="381000" indent="-381000" algn="l" rtl="0" eaLnBrk="0" fontAlgn="base" hangingPunct="0">
        <a:spcBef>
          <a:spcPct val="20000"/>
        </a:spcBef>
        <a:spcAft>
          <a:spcPct val="0"/>
        </a:spcAft>
        <a:buClr>
          <a:srgbClr val="018E9F"/>
        </a:buClr>
        <a:buSzPct val="120000"/>
        <a:buChar char="•"/>
        <a:defRPr sz="2000">
          <a:solidFill>
            <a:schemeClr val="tx1"/>
          </a:solidFill>
          <a:latin typeface="+mn-lt"/>
          <a:ea typeface="+mn-ea"/>
          <a:cs typeface="ＭＳ Ｐゴシック" charset="0"/>
        </a:defRPr>
      </a:lvl1pPr>
      <a:lvl2pPr marL="838200" indent="-381000" algn="l" rtl="0" eaLnBrk="0" fontAlgn="base" hangingPunct="0">
        <a:spcBef>
          <a:spcPct val="20000"/>
        </a:spcBef>
        <a:spcAft>
          <a:spcPct val="0"/>
        </a:spcAft>
        <a:buClr>
          <a:srgbClr val="018E9F"/>
        </a:buClr>
        <a:buFont typeface="Arial" charset="0"/>
        <a:buChar char="–"/>
        <a:defRPr sz="2000">
          <a:solidFill>
            <a:schemeClr val="tx1"/>
          </a:solidFill>
          <a:latin typeface="+mn-lt"/>
          <a:ea typeface="+mn-ea"/>
        </a:defRPr>
      </a:lvl2pPr>
      <a:lvl3pPr marL="1257300" indent="-342900" algn="l" rtl="0" eaLnBrk="0" fontAlgn="base" hangingPunct="0">
        <a:spcBef>
          <a:spcPct val="20000"/>
        </a:spcBef>
        <a:spcAft>
          <a:spcPct val="0"/>
        </a:spcAft>
        <a:buClr>
          <a:srgbClr val="018E9F"/>
        </a:buClr>
        <a:buChar char="•"/>
        <a:defRPr>
          <a:solidFill>
            <a:schemeClr val="tx1"/>
          </a:solidFill>
          <a:latin typeface="+mn-lt"/>
          <a:ea typeface="+mn-ea"/>
        </a:defRPr>
      </a:lvl3pPr>
      <a:lvl4pPr marL="1752600" indent="-381000" algn="l" rtl="0" eaLnBrk="0" fontAlgn="base" hangingPunct="0">
        <a:spcBef>
          <a:spcPct val="20000"/>
        </a:spcBef>
        <a:spcAft>
          <a:spcPct val="0"/>
        </a:spcAft>
        <a:defRPr sz="2000">
          <a:solidFill>
            <a:schemeClr val="tx1"/>
          </a:solidFill>
          <a:latin typeface="+mn-lt"/>
          <a:ea typeface="+mn-ea"/>
        </a:defRPr>
      </a:lvl4pPr>
      <a:lvl5pPr marL="2209800" indent="-381000" algn="l" rtl="0" eaLnBrk="0" fontAlgn="base" hangingPunct="0">
        <a:spcBef>
          <a:spcPct val="20000"/>
        </a:spcBef>
        <a:spcAft>
          <a:spcPct val="0"/>
        </a:spcAft>
        <a:buChar char="»"/>
        <a:defRPr sz="2000">
          <a:solidFill>
            <a:schemeClr val="tx1"/>
          </a:solidFill>
          <a:latin typeface="+mn-lt"/>
          <a:ea typeface="+mn-ea"/>
        </a:defRPr>
      </a:lvl5pPr>
      <a:lvl6pPr marL="2667000" indent="-381000" algn="l" rtl="0" fontAlgn="base">
        <a:spcBef>
          <a:spcPct val="20000"/>
        </a:spcBef>
        <a:spcAft>
          <a:spcPct val="0"/>
        </a:spcAft>
        <a:buChar char="»"/>
        <a:defRPr sz="2000">
          <a:solidFill>
            <a:schemeClr val="tx1"/>
          </a:solidFill>
          <a:latin typeface="+mn-lt"/>
          <a:ea typeface="+mn-ea"/>
        </a:defRPr>
      </a:lvl6pPr>
      <a:lvl7pPr marL="3124200" indent="-381000" algn="l" rtl="0" fontAlgn="base">
        <a:spcBef>
          <a:spcPct val="20000"/>
        </a:spcBef>
        <a:spcAft>
          <a:spcPct val="0"/>
        </a:spcAft>
        <a:buChar char="»"/>
        <a:defRPr sz="2000">
          <a:solidFill>
            <a:schemeClr val="tx1"/>
          </a:solidFill>
          <a:latin typeface="+mn-lt"/>
          <a:ea typeface="+mn-ea"/>
        </a:defRPr>
      </a:lvl7pPr>
      <a:lvl8pPr marL="3581400" indent="-381000" algn="l" rtl="0" fontAlgn="base">
        <a:spcBef>
          <a:spcPct val="20000"/>
        </a:spcBef>
        <a:spcAft>
          <a:spcPct val="0"/>
        </a:spcAft>
        <a:buChar char="»"/>
        <a:defRPr sz="2000">
          <a:solidFill>
            <a:schemeClr val="tx1"/>
          </a:solidFill>
          <a:latin typeface="+mn-lt"/>
          <a:ea typeface="+mn-ea"/>
        </a:defRPr>
      </a:lvl8pPr>
      <a:lvl9pPr marL="4038600" indent="-3810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3aawg.org/conduct-policy" TargetMode="External"/><Relationship Id="rId2" Type="http://schemas.openxmlformats.org/officeDocument/2006/relationships/hyperlink" Target="http://www.m3aawg.org/MeetingPolicy" TargetMode="External"/><Relationship Id="rId1" Type="http://schemas.openxmlformats.org/officeDocument/2006/relationships/slideLayout" Target="../slideLayouts/slideLayout7.xml"/><Relationship Id="rId4" Type="http://schemas.openxmlformats.org/officeDocument/2006/relationships/hyperlink" Target="mailto:jerry.upton@m3aawg.org" TargetMode="Externa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1.tiff"/><Relationship Id="rId5" Type="http://schemas.openxmlformats.org/officeDocument/2006/relationships/image" Target="../media/image6.png"/><Relationship Id="rId10" Type="http://schemas.openxmlformats.org/officeDocument/2006/relationships/image" Target="../media/image10.tiff"/><Relationship Id="rId4" Type="http://schemas.openxmlformats.org/officeDocument/2006/relationships/image" Target="../media/image5.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mailto:yadira@m3aawg.org"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mailto:slides@m3aawg.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533400" y="3124200"/>
            <a:ext cx="8229600" cy="533400"/>
          </a:xfrm>
          <a:prstGeom prst="rect">
            <a:avLst/>
          </a:prstGeom>
        </p:spPr>
        <p:txBody>
          <a:bodyPr/>
          <a:lstStyle>
            <a:lvl1pPr algn="l" rtl="0" eaLnBrk="0" fontAlgn="base" hangingPunct="0">
              <a:spcBef>
                <a:spcPct val="0"/>
              </a:spcBef>
              <a:spcAft>
                <a:spcPct val="0"/>
              </a:spcAft>
              <a:defRPr sz="2800" b="1">
                <a:solidFill>
                  <a:srgbClr val="018E9F"/>
                </a:solidFill>
                <a:latin typeface="+mj-lt"/>
                <a:ea typeface="+mj-ea"/>
                <a:cs typeface="ＭＳ Ｐゴシック" charset="0"/>
              </a:defRPr>
            </a:lvl1pPr>
            <a:lvl2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2pPr>
            <a:lvl3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3pPr>
            <a:lvl4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4pPr>
            <a:lvl5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800" b="1">
                <a:solidFill>
                  <a:srgbClr val="018E9F"/>
                </a:solidFill>
                <a:latin typeface="Arial" charset="0"/>
                <a:ea typeface="ＭＳ Ｐゴシック" charset="0"/>
              </a:defRPr>
            </a:lvl6pPr>
            <a:lvl7pPr marL="914400" algn="l" rtl="0" eaLnBrk="1" fontAlgn="base" hangingPunct="1">
              <a:spcBef>
                <a:spcPct val="0"/>
              </a:spcBef>
              <a:spcAft>
                <a:spcPct val="0"/>
              </a:spcAft>
              <a:defRPr sz="2800" b="1">
                <a:solidFill>
                  <a:srgbClr val="018E9F"/>
                </a:solidFill>
                <a:latin typeface="Arial" charset="0"/>
                <a:ea typeface="ＭＳ Ｐゴシック" charset="0"/>
              </a:defRPr>
            </a:lvl7pPr>
            <a:lvl8pPr marL="1371600" algn="l" rtl="0" eaLnBrk="1" fontAlgn="base" hangingPunct="1">
              <a:spcBef>
                <a:spcPct val="0"/>
              </a:spcBef>
              <a:spcAft>
                <a:spcPct val="0"/>
              </a:spcAft>
              <a:defRPr sz="2800" b="1">
                <a:solidFill>
                  <a:srgbClr val="018E9F"/>
                </a:solidFill>
                <a:latin typeface="Arial" charset="0"/>
                <a:ea typeface="ＭＳ Ｐゴシック" charset="0"/>
              </a:defRPr>
            </a:lvl8pPr>
            <a:lvl9pPr marL="1828800" algn="l" rtl="0" eaLnBrk="1" fontAlgn="base" hangingPunct="1">
              <a:spcBef>
                <a:spcPct val="0"/>
              </a:spcBef>
              <a:spcAft>
                <a:spcPct val="0"/>
              </a:spcAft>
              <a:defRPr sz="2800" b="1">
                <a:solidFill>
                  <a:srgbClr val="018E9F"/>
                </a:solidFill>
                <a:latin typeface="Arial" charset="0"/>
                <a:ea typeface="ＭＳ Ｐゴシック" charset="0"/>
              </a:defRPr>
            </a:lvl9pPr>
          </a:lstStyle>
          <a:p>
            <a:pPr eaLnBrk="1" hangingPunct="1">
              <a:defRPr/>
            </a:pPr>
            <a:r>
              <a:rPr lang="en-US" dirty="0">
                <a:cs typeface="+mj-cs"/>
              </a:rPr>
              <a:t>Session Title</a:t>
            </a:r>
          </a:p>
        </p:txBody>
      </p:sp>
      <p:sp>
        <p:nvSpPr>
          <p:cNvPr id="4" name="Rectangle 3"/>
          <p:cNvSpPr txBox="1">
            <a:spLocks noChangeArrowheads="1"/>
          </p:cNvSpPr>
          <p:nvPr/>
        </p:nvSpPr>
        <p:spPr bwMode="auto">
          <a:xfrm>
            <a:off x="914400" y="3657599"/>
            <a:ext cx="8229600" cy="126153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defRPr>
                <a:solidFill>
                  <a:srgbClr val="333333"/>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tx1"/>
                </a:solidFill>
                <a:latin typeface="+mn-lt"/>
                <a:ea typeface="+mn-ea"/>
              </a:defRPr>
            </a:lvl6pPr>
            <a:lvl7pPr marL="2971800" indent="-228600" algn="l" rtl="0" eaLnBrk="1" fontAlgn="base" hangingPunct="1">
              <a:spcBef>
                <a:spcPct val="20000"/>
              </a:spcBef>
              <a:spcAft>
                <a:spcPct val="0"/>
              </a:spcAft>
              <a:defRPr sz="2000">
                <a:solidFill>
                  <a:schemeClr val="tx1"/>
                </a:solidFill>
                <a:latin typeface="+mn-lt"/>
                <a:ea typeface="+mn-ea"/>
              </a:defRPr>
            </a:lvl7pPr>
            <a:lvl8pPr marL="3429000" indent="-228600" algn="l" rtl="0" eaLnBrk="1" fontAlgn="base" hangingPunct="1">
              <a:spcBef>
                <a:spcPct val="20000"/>
              </a:spcBef>
              <a:spcAft>
                <a:spcPct val="0"/>
              </a:spcAft>
              <a:defRPr sz="2000">
                <a:solidFill>
                  <a:schemeClr val="tx1"/>
                </a:solidFill>
                <a:latin typeface="+mn-lt"/>
                <a:ea typeface="+mn-ea"/>
              </a:defRPr>
            </a:lvl8pPr>
            <a:lvl9pPr marL="3886200" indent="-228600" algn="l" rtl="0" eaLnBrk="1" fontAlgn="base" hangingPunct="1">
              <a:spcBef>
                <a:spcPct val="20000"/>
              </a:spcBef>
              <a:spcAft>
                <a:spcPct val="0"/>
              </a:spcAft>
              <a:defRPr sz="2000">
                <a:solidFill>
                  <a:schemeClr val="tx1"/>
                </a:solidFill>
                <a:latin typeface="+mn-lt"/>
                <a:ea typeface="+mn-ea"/>
              </a:defRPr>
            </a:lvl9pPr>
          </a:lstStyle>
          <a:p>
            <a:pPr eaLnBrk="1" hangingPunct="1">
              <a:lnSpc>
                <a:spcPct val="90000"/>
              </a:lnSpc>
              <a:defRPr/>
            </a:pPr>
            <a:r>
              <a:rPr lang="en-US" dirty="0"/>
              <a:t>Name</a:t>
            </a:r>
          </a:p>
          <a:p>
            <a:pPr eaLnBrk="1" hangingPunct="1">
              <a:lnSpc>
                <a:spcPct val="90000"/>
              </a:lnSpc>
              <a:defRPr/>
            </a:pPr>
            <a:r>
              <a:rPr lang="en-US" dirty="0"/>
              <a:t>Date</a:t>
            </a:r>
          </a:p>
          <a:p>
            <a:pPr eaLnBrk="1" hangingPunct="1">
              <a:lnSpc>
                <a:spcPct val="90000"/>
              </a:lnSpc>
              <a:defRPr/>
            </a:pPr>
            <a:r>
              <a:rPr lang="en-US" dirty="0"/>
              <a:t>Munich, Germany</a:t>
            </a:r>
          </a:p>
        </p:txBody>
      </p:sp>
      <p:sp>
        <p:nvSpPr>
          <p:cNvPr id="5" name="Footer Placeholder 1"/>
          <p:cNvSpPr>
            <a:spLocks noGrp="1"/>
          </p:cNvSpPr>
          <p:nvPr>
            <p:ph type="ftr" sz="quarter" idx="10"/>
          </p:nvPr>
        </p:nvSpPr>
        <p:spPr>
          <a:xfrm>
            <a:off x="252413" y="6500813"/>
            <a:ext cx="5638800" cy="228600"/>
          </a:xfrm>
        </p:spPr>
        <p:txBody>
          <a:bodyPr/>
          <a:lstStyle/>
          <a:p>
            <a:pPr algn="l">
              <a:defRPr/>
            </a:pPr>
            <a:r>
              <a:rPr lang="en-US"/>
              <a:t>M3AAWG 43rd General Meeting | Munich | June 2018</a:t>
            </a:r>
            <a:endParaRPr lang="en-US" sz="1400" dirty="0"/>
          </a:p>
        </p:txBody>
      </p:sp>
    </p:spTree>
    <p:extLst>
      <p:ext uri="{BB962C8B-B14F-4D97-AF65-F5344CB8AC3E}">
        <p14:creationId xmlns:p14="http://schemas.microsoft.com/office/powerpoint/2010/main" val="317809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228600" y="6460068"/>
            <a:ext cx="5410200" cy="323850"/>
          </a:xfrm>
        </p:spPr>
        <p:txBody>
          <a:bodyPr/>
          <a:lstStyle/>
          <a:p>
            <a:pPr>
              <a:defRPr/>
            </a:pPr>
            <a:r>
              <a:rPr lang="en-US"/>
              <a:t>M3AAWG 43rd General Meeting | Munich | June 2018</a:t>
            </a:r>
            <a:endParaRPr lang="en-US" dirty="0"/>
          </a:p>
        </p:txBody>
      </p:sp>
      <p:sp>
        <p:nvSpPr>
          <p:cNvPr id="7" name="Text Box 6"/>
          <p:cNvSpPr txBox="1">
            <a:spLocks noChangeArrowheads="1"/>
          </p:cNvSpPr>
          <p:nvPr/>
        </p:nvSpPr>
        <p:spPr bwMode="auto">
          <a:xfrm>
            <a:off x="361950" y="457200"/>
            <a:ext cx="687705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b="1" dirty="0">
                <a:solidFill>
                  <a:srgbClr val="018E9F"/>
                </a:solidFill>
                <a:cs typeface="+mn-cs"/>
              </a:rPr>
              <a:t>M</a:t>
            </a:r>
            <a:r>
              <a:rPr lang="en-US" sz="2800" b="1" baseline="30000" dirty="0">
                <a:solidFill>
                  <a:srgbClr val="018E9F"/>
                </a:solidFill>
                <a:cs typeface="+mn-cs"/>
              </a:rPr>
              <a:t>3</a:t>
            </a:r>
            <a:r>
              <a:rPr lang="en-US" sz="2800" b="1" dirty="0">
                <a:solidFill>
                  <a:srgbClr val="018E9F"/>
                </a:solidFill>
                <a:cs typeface="+mn-cs"/>
              </a:rPr>
              <a:t>AAWG is a Trusted Environment</a:t>
            </a:r>
          </a:p>
        </p:txBody>
      </p:sp>
      <p:sp>
        <p:nvSpPr>
          <p:cNvPr id="8" name="Text Box 7"/>
          <p:cNvSpPr txBox="1">
            <a:spLocks noChangeArrowheads="1"/>
          </p:cNvSpPr>
          <p:nvPr/>
        </p:nvSpPr>
        <p:spPr bwMode="auto">
          <a:xfrm>
            <a:off x="304800" y="952500"/>
            <a:ext cx="8674100" cy="53963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3363" indent="-233363">
              <a:defRPr>
                <a:solidFill>
                  <a:schemeClr val="tx1"/>
                </a:solidFill>
                <a:latin typeface="Arial" charset="0"/>
                <a:ea typeface="ＭＳ Ｐゴシック" charset="0"/>
              </a:defRPr>
            </a:lvl1pPr>
            <a:lvl2pPr>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marL="0" indent="0">
              <a:spcAft>
                <a:spcPts val="400"/>
              </a:spcAft>
              <a:defRPr/>
            </a:pPr>
            <a:br>
              <a:rPr lang="en-US" sz="2000" b="1" dirty="0"/>
            </a:br>
            <a:r>
              <a:rPr lang="en-US" sz="2000" b="1" dirty="0"/>
              <a:t>What happens in M</a:t>
            </a:r>
            <a:r>
              <a:rPr lang="en-US" sz="2000" b="1" baseline="30000" dirty="0"/>
              <a:t>3</a:t>
            </a:r>
            <a:r>
              <a:rPr lang="en-US" sz="2000" b="1" dirty="0"/>
              <a:t>AAWG stays in M</a:t>
            </a:r>
            <a:r>
              <a:rPr lang="en-US" sz="2000" b="1" baseline="30000" dirty="0"/>
              <a:t>3</a:t>
            </a:r>
            <a:r>
              <a:rPr lang="en-US" sz="2000" b="1" dirty="0"/>
              <a:t>AAWG </a:t>
            </a:r>
          </a:p>
          <a:p>
            <a:pPr marL="285750" indent="-285750">
              <a:spcAft>
                <a:spcPts val="600"/>
              </a:spcAft>
              <a:buFont typeface="Arial" charset="0"/>
              <a:buChar char="•"/>
              <a:defRPr/>
            </a:pPr>
            <a:r>
              <a:rPr lang="en-US" sz="1800" dirty="0"/>
              <a:t>What occurs here cannot be shared outside the membership without the written permission of the Executive Director, unless we state the specific session is open to the press and social media</a:t>
            </a:r>
          </a:p>
          <a:p>
            <a:pPr marL="285750" indent="-285750">
              <a:spcAft>
                <a:spcPts val="400"/>
              </a:spcAft>
              <a:buFont typeface="Arial" charset="0"/>
              <a:buChar char="•"/>
              <a:defRPr/>
            </a:pPr>
            <a:r>
              <a:rPr lang="en-US" sz="1800" dirty="0"/>
              <a:t>See the M</a:t>
            </a:r>
            <a:r>
              <a:rPr lang="en-US" sz="1800" baseline="30000" dirty="0"/>
              <a:t>3</a:t>
            </a:r>
            <a:r>
              <a:rPr lang="en-US" sz="1800" dirty="0"/>
              <a:t>AAWG Meeting Policy at </a:t>
            </a:r>
            <a:r>
              <a:rPr lang="en-US" sz="1800" dirty="0">
                <a:hlinkClick r:id="rId2"/>
              </a:rPr>
              <a:t>www.m3aawg.org/MeetingPolicy</a:t>
            </a:r>
            <a:r>
              <a:rPr lang="en-US" sz="1800" dirty="0"/>
              <a:t> </a:t>
            </a:r>
            <a:br>
              <a:rPr lang="en-US" sz="1800" dirty="0"/>
            </a:br>
            <a:endParaRPr lang="en-US" sz="1800" b="1" dirty="0"/>
          </a:p>
          <a:p>
            <a:pPr marL="15875" indent="-15875">
              <a:defRPr/>
            </a:pPr>
            <a:r>
              <a:rPr lang="en-US" sz="2000" b="1" dirty="0"/>
              <a:t>Treat Everyone with Respect</a:t>
            </a:r>
          </a:p>
          <a:p>
            <a:pPr marL="285750" indent="-285750">
              <a:spcAft>
                <a:spcPts val="600"/>
              </a:spcAft>
              <a:buFont typeface="Arial" charset="0"/>
              <a:buChar char="•"/>
              <a:defRPr/>
            </a:pPr>
            <a:r>
              <a:rPr lang="en-US" sz="1800" dirty="0"/>
              <a:t>Treat all attendees respectfully in and out of sessions. No less will be tolerated. </a:t>
            </a:r>
          </a:p>
          <a:p>
            <a:pPr marL="285750" indent="-285750">
              <a:buFont typeface="Arial" charset="0"/>
              <a:buChar char="•"/>
              <a:defRPr/>
            </a:pPr>
            <a:r>
              <a:rPr lang="en-US" sz="1800" dirty="0"/>
              <a:t>See the M</a:t>
            </a:r>
            <a:r>
              <a:rPr lang="en-US" sz="1800" baseline="30000" dirty="0"/>
              <a:t>3</a:t>
            </a:r>
            <a:r>
              <a:rPr lang="en-US" sz="1800" dirty="0"/>
              <a:t>AAWG Conduct Policy at </a:t>
            </a:r>
            <a:r>
              <a:rPr lang="en-US" sz="1800" dirty="0">
                <a:hlinkClick r:id="rId3"/>
              </a:rPr>
              <a:t>https://www.m3aawg.org/conduct-policy</a:t>
            </a:r>
            <a:endParaRPr lang="en-US" sz="1800" dirty="0"/>
          </a:p>
          <a:p>
            <a:pPr marL="0" indent="0" algn="ctr">
              <a:spcAft>
                <a:spcPts val="600"/>
              </a:spcAft>
              <a:defRPr/>
            </a:pPr>
            <a:r>
              <a:rPr lang="en-US" sz="1200" dirty="0"/>
              <a:t> </a:t>
            </a:r>
          </a:p>
          <a:p>
            <a:pPr marL="0" indent="0" algn="ctr">
              <a:spcAft>
                <a:spcPts val="600"/>
              </a:spcAft>
              <a:defRPr/>
            </a:pPr>
            <a:r>
              <a:rPr lang="en-US" sz="1600" dirty="0"/>
              <a:t>You agreed to these policies when you registered for the meeting</a:t>
            </a:r>
          </a:p>
          <a:p>
            <a:pPr marL="0" indent="0" algn="ctr">
              <a:spcAft>
                <a:spcPts val="0"/>
              </a:spcAft>
              <a:defRPr/>
            </a:pPr>
            <a:r>
              <a:rPr lang="en-US" sz="1600" dirty="0"/>
              <a:t>For questions, please contact Jerry Upton at: </a:t>
            </a:r>
            <a:r>
              <a:rPr lang="en-US" sz="1600" dirty="0">
                <a:hlinkClick r:id="rId4"/>
              </a:rPr>
              <a:t>jerry.upton@m3aawg.org</a:t>
            </a:r>
            <a:r>
              <a:rPr lang="en-US" sz="1600" dirty="0"/>
              <a:t> </a:t>
            </a:r>
          </a:p>
          <a:p>
            <a:pPr marL="0" indent="0">
              <a:spcAft>
                <a:spcPts val="600"/>
              </a:spcAft>
              <a:defRPr/>
            </a:pPr>
            <a:endParaRPr lang="en-US" sz="1800" dirty="0"/>
          </a:p>
          <a:p>
            <a:pPr marL="0" indent="0">
              <a:spcAft>
                <a:spcPts val="600"/>
              </a:spcAft>
              <a:defRPr/>
            </a:pPr>
            <a:r>
              <a:rPr lang="en-US" sz="2000" b="1" dirty="0"/>
              <a:t>Contribute to a Productive Meeting</a:t>
            </a:r>
          </a:p>
          <a:p>
            <a:pPr marL="285750" indent="-285750">
              <a:spcAft>
                <a:spcPts val="600"/>
              </a:spcAft>
              <a:buFont typeface="Arial"/>
              <a:buChar char="•"/>
              <a:defRPr/>
            </a:pPr>
            <a:r>
              <a:rPr lang="en-US" sz="1600" dirty="0"/>
              <a:t>Please silence all electronic devices; be courteous to those listening to the presentations</a:t>
            </a:r>
          </a:p>
          <a:p>
            <a:pPr marL="285750" indent="-285750">
              <a:spcAft>
                <a:spcPts val="600"/>
              </a:spcAft>
              <a:buFont typeface="Arial"/>
              <a:buChar char="•"/>
              <a:defRPr/>
            </a:pPr>
            <a:r>
              <a:rPr lang="en-US" sz="1600" dirty="0"/>
              <a:t>DO NOT LEAVE YOUR BELONGINGS UNATTENDED. Be aware and cautious at all times</a:t>
            </a:r>
          </a:p>
        </p:txBody>
      </p:sp>
      <p:sp>
        <p:nvSpPr>
          <p:cNvPr id="9" name="Text Box 11"/>
          <p:cNvSpPr txBox="1">
            <a:spLocks noChangeArrowheads="1"/>
          </p:cNvSpPr>
          <p:nvPr/>
        </p:nvSpPr>
        <p:spPr bwMode="auto">
          <a:xfrm>
            <a:off x="6296908" y="709165"/>
            <a:ext cx="3594102" cy="1354217"/>
          </a:xfrm>
          <a:prstGeom prst="rect">
            <a:avLst/>
          </a:prstGeom>
          <a:solidFill>
            <a:schemeClr val="bg1">
              <a:lumMod val="85000"/>
            </a:schemeClr>
          </a:solidFill>
          <a:ln w="9525">
            <a:solidFill>
              <a:schemeClr val="tx1"/>
            </a:solidFill>
            <a:miter lim="800000"/>
            <a:headEnd/>
            <a:tailEnd/>
          </a:ln>
          <a:effectLst/>
          <a:extLst/>
        </p:spPr>
        <p:txBody>
          <a:bodyPr wrap="square">
            <a:spAutoFit/>
          </a:bodyPr>
          <a:lstStyle/>
          <a:p>
            <a:pPr>
              <a:spcBef>
                <a:spcPct val="50000"/>
              </a:spcBef>
              <a:defRPr/>
            </a:pPr>
            <a:r>
              <a:rPr lang="en-US" sz="1400" b="1" dirty="0">
                <a:solidFill>
                  <a:srgbClr val="FF3300"/>
                </a:solidFill>
                <a:cs typeface="+mn-cs"/>
              </a:rPr>
              <a:t>This slide is for Moderators’ and Chairs’ slide deck template only </a:t>
            </a:r>
            <a:br>
              <a:rPr lang="en-US" sz="1400" dirty="0">
                <a:solidFill>
                  <a:srgbClr val="FF3300"/>
                </a:solidFill>
                <a:cs typeface="+mn-cs"/>
              </a:rPr>
            </a:br>
            <a:r>
              <a:rPr lang="en-US" sz="1400" dirty="0">
                <a:solidFill>
                  <a:srgbClr val="FF3300"/>
                </a:solidFill>
                <a:cs typeface="+mn-cs"/>
              </a:rPr>
              <a:t>– not presenters.</a:t>
            </a:r>
          </a:p>
          <a:p>
            <a:pPr>
              <a:spcBef>
                <a:spcPct val="50000"/>
              </a:spcBef>
              <a:defRPr/>
            </a:pPr>
            <a:r>
              <a:rPr lang="en-US" sz="1600" b="1" i="1" dirty="0">
                <a:solidFill>
                  <a:srgbClr val="FF3300"/>
                </a:solidFill>
                <a:cs typeface="+mn-cs"/>
              </a:rPr>
              <a:t>*Presenters remove this note before using this slide </a:t>
            </a:r>
          </a:p>
        </p:txBody>
      </p:sp>
    </p:spTree>
    <p:extLst>
      <p:ext uri="{BB962C8B-B14F-4D97-AF65-F5344CB8AC3E}">
        <p14:creationId xmlns:p14="http://schemas.microsoft.com/office/powerpoint/2010/main" val="126646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Reminders for Our Worldwide Friends</a:t>
            </a:r>
          </a:p>
        </p:txBody>
      </p:sp>
      <p:sp>
        <p:nvSpPr>
          <p:cNvPr id="3" name="Footer Placeholder 2"/>
          <p:cNvSpPr>
            <a:spLocks noGrp="1"/>
          </p:cNvSpPr>
          <p:nvPr>
            <p:ph type="ftr" sz="quarter" idx="10"/>
          </p:nvPr>
        </p:nvSpPr>
        <p:spPr>
          <a:xfrm>
            <a:off x="228600" y="6428319"/>
            <a:ext cx="5410200" cy="323850"/>
          </a:xfrm>
        </p:spPr>
        <p:txBody>
          <a:bodyPr/>
          <a:lstStyle/>
          <a:p>
            <a:pPr>
              <a:defRPr/>
            </a:pPr>
            <a:r>
              <a:rPr lang="en-US"/>
              <a:t>M3AAWG 43rd General Meeting | Munich | June 2018</a:t>
            </a:r>
          </a:p>
        </p:txBody>
      </p:sp>
      <p:grpSp>
        <p:nvGrpSpPr>
          <p:cNvPr id="6" name="Group 5"/>
          <p:cNvGrpSpPr/>
          <p:nvPr/>
        </p:nvGrpSpPr>
        <p:grpSpPr>
          <a:xfrm>
            <a:off x="491074" y="1701794"/>
            <a:ext cx="8346017" cy="523220"/>
            <a:chOff x="491074" y="1701794"/>
            <a:chExt cx="8346017" cy="523220"/>
          </a:xfrm>
        </p:grpSpPr>
        <p:sp>
          <p:nvSpPr>
            <p:cNvPr id="4" name="TextBox 3"/>
            <p:cNvSpPr txBox="1"/>
            <p:nvPr/>
          </p:nvSpPr>
          <p:spPr>
            <a:xfrm>
              <a:off x="994841" y="1701794"/>
              <a:ext cx="7842250" cy="523220"/>
            </a:xfrm>
            <a:prstGeom prst="rect">
              <a:avLst/>
            </a:prstGeom>
            <a:noFill/>
          </p:spPr>
          <p:txBody>
            <a:bodyPr wrap="square" rtlCol="0">
              <a:spAutoFit/>
            </a:bodyPr>
            <a:lstStyle/>
            <a:p>
              <a:r>
                <a:rPr lang="fr-FR" sz="1400" dirty="0"/>
                <a:t>L’ensemble du contenu de la réunion est confidentiel : les photos, vidéos et enregistrements sont interdits. Pour toute question, demandez conseil au personnel.</a:t>
              </a:r>
              <a:r>
                <a:rPr lang="en-US" sz="1400" dirty="0"/>
                <a:t> </a:t>
              </a:r>
            </a:p>
          </p:txBody>
        </p:sp>
        <p:pic>
          <p:nvPicPr>
            <p:cNvPr id="5" name="Picture 4" descr="Flag-Fren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H="1">
              <a:off x="491074" y="1701794"/>
              <a:ext cx="463550" cy="463550"/>
            </a:xfrm>
            <a:prstGeom prst="rect">
              <a:avLst/>
            </a:prstGeom>
          </p:spPr>
        </p:pic>
      </p:grpSp>
      <p:grpSp>
        <p:nvGrpSpPr>
          <p:cNvPr id="16" name="Group 15"/>
          <p:cNvGrpSpPr/>
          <p:nvPr/>
        </p:nvGrpSpPr>
        <p:grpSpPr>
          <a:xfrm>
            <a:off x="478374" y="2388048"/>
            <a:ext cx="8379883" cy="523220"/>
            <a:chOff x="309034" y="2454749"/>
            <a:chExt cx="8379883" cy="523220"/>
          </a:xfrm>
        </p:grpSpPr>
        <p:sp>
          <p:nvSpPr>
            <p:cNvPr id="9" name="Rectangle 8"/>
            <p:cNvSpPr/>
            <p:nvPr/>
          </p:nvSpPr>
          <p:spPr>
            <a:xfrm>
              <a:off x="804333" y="2454749"/>
              <a:ext cx="7884584" cy="523220"/>
            </a:xfrm>
            <a:prstGeom prst="rect">
              <a:avLst/>
            </a:prstGeom>
          </p:spPr>
          <p:txBody>
            <a:bodyPr wrap="square">
              <a:spAutoFit/>
            </a:bodyPr>
            <a:lstStyle/>
            <a:p>
              <a:r>
                <a:rPr lang="es-ES" sz="1400" dirty="0"/>
                <a:t>Todo el contenido de la reunión es confidencial: No está permitido sacar fotografías ni grabar vídeo o audio. Consulte con el personal si tiene alguna pregunta.</a:t>
              </a:r>
              <a:r>
                <a:rPr lang="en-US" sz="1400" dirty="0"/>
                <a:t> </a:t>
              </a:r>
            </a:p>
          </p:txBody>
        </p:sp>
        <p:pic>
          <p:nvPicPr>
            <p:cNvPr id="11" name="Picture 10" descr="Flag-Spanis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034" y="2454749"/>
              <a:ext cx="495299" cy="495299"/>
            </a:xfrm>
            <a:prstGeom prst="rect">
              <a:avLst/>
            </a:prstGeom>
          </p:spPr>
        </p:pic>
      </p:grpSp>
      <p:grpSp>
        <p:nvGrpSpPr>
          <p:cNvPr id="32" name="Group 31"/>
          <p:cNvGrpSpPr/>
          <p:nvPr/>
        </p:nvGrpSpPr>
        <p:grpSpPr>
          <a:xfrm>
            <a:off x="467790" y="3042553"/>
            <a:ext cx="8517467" cy="548868"/>
            <a:chOff x="298450" y="3076575"/>
            <a:chExt cx="8517467" cy="548868"/>
          </a:xfrm>
        </p:grpSpPr>
        <p:sp>
          <p:nvSpPr>
            <p:cNvPr id="13" name="TextBox 12"/>
            <p:cNvSpPr txBox="1"/>
            <p:nvPr/>
          </p:nvSpPr>
          <p:spPr>
            <a:xfrm>
              <a:off x="804334" y="3076575"/>
              <a:ext cx="8011583" cy="548868"/>
            </a:xfrm>
            <a:prstGeom prst="rect">
              <a:avLst/>
            </a:prstGeom>
            <a:noFill/>
          </p:spPr>
          <p:txBody>
            <a:bodyPr wrap="square" rtlCol="0">
              <a:spAutoFit/>
            </a:bodyPr>
            <a:lstStyle/>
            <a:p>
              <a:pPr>
                <a:lnSpc>
                  <a:spcPts val="1680"/>
                </a:lnSpc>
              </a:pPr>
              <a:r>
                <a:rPr lang="de-DE" sz="1400" dirty="0"/>
                <a:t>Der gesamte Inhalt des Meetings ist vertraulich:  Keine Fotos, kein Video, keine Tonaufzeichnung. Bei Fragen wenden Sie sich an die Mitarbeiter.</a:t>
              </a:r>
              <a:r>
                <a:rPr lang="en-US" dirty="0"/>
                <a:t> </a:t>
              </a:r>
            </a:p>
          </p:txBody>
        </p:sp>
        <p:pic>
          <p:nvPicPr>
            <p:cNvPr id="14" name="Picture 13" descr="Flag-Germa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450" y="3103359"/>
              <a:ext cx="495300" cy="495300"/>
            </a:xfrm>
            <a:prstGeom prst="rect">
              <a:avLst/>
            </a:prstGeom>
          </p:spPr>
        </p:pic>
      </p:grpSp>
      <p:grpSp>
        <p:nvGrpSpPr>
          <p:cNvPr id="35" name="Group 34"/>
          <p:cNvGrpSpPr/>
          <p:nvPr/>
        </p:nvGrpSpPr>
        <p:grpSpPr>
          <a:xfrm>
            <a:off x="474133" y="4344815"/>
            <a:ext cx="8433334" cy="520294"/>
            <a:chOff x="474133" y="4313066"/>
            <a:chExt cx="8433334" cy="520294"/>
          </a:xfrm>
        </p:grpSpPr>
        <p:sp>
          <p:nvSpPr>
            <p:cNvPr id="19" name="TextBox 18"/>
            <p:cNvSpPr txBox="1"/>
            <p:nvPr/>
          </p:nvSpPr>
          <p:spPr>
            <a:xfrm>
              <a:off x="968381" y="4313066"/>
              <a:ext cx="7939086" cy="461665"/>
            </a:xfrm>
            <a:prstGeom prst="rect">
              <a:avLst/>
            </a:prstGeom>
            <a:noFill/>
          </p:spPr>
          <p:txBody>
            <a:bodyPr wrap="square" rtlCol="0">
              <a:spAutoFit/>
            </a:bodyPr>
            <a:lstStyle/>
            <a:p>
              <a:r>
                <a:rPr lang="ja-JP" altLang="en-US" sz="1400" dirty="0"/>
                <a:t>所有会议内容均为保密信息：禁止拍照、录像、录音。如有疑问，请咨询职员。</a:t>
              </a:r>
              <a:r>
                <a:rPr lang="en-US" dirty="0"/>
                <a:t> </a:t>
              </a:r>
            </a:p>
          </p:txBody>
        </p:sp>
        <p:pic>
          <p:nvPicPr>
            <p:cNvPr id="20" name="Picture 19" descr="Flag-Chines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133" y="4345462"/>
              <a:ext cx="487898" cy="487898"/>
            </a:xfrm>
            <a:prstGeom prst="rect">
              <a:avLst/>
            </a:prstGeom>
          </p:spPr>
        </p:pic>
      </p:grpSp>
      <p:grpSp>
        <p:nvGrpSpPr>
          <p:cNvPr id="30" name="Group 29"/>
          <p:cNvGrpSpPr/>
          <p:nvPr/>
        </p:nvGrpSpPr>
        <p:grpSpPr>
          <a:xfrm>
            <a:off x="514069" y="3722706"/>
            <a:ext cx="8409804" cy="523220"/>
            <a:chOff x="344729" y="3577167"/>
            <a:chExt cx="8409804" cy="523220"/>
          </a:xfrm>
        </p:grpSpPr>
        <p:sp>
          <p:nvSpPr>
            <p:cNvPr id="17" name="TextBox 16"/>
            <p:cNvSpPr txBox="1"/>
            <p:nvPr/>
          </p:nvSpPr>
          <p:spPr>
            <a:xfrm>
              <a:off x="804863" y="3577167"/>
              <a:ext cx="7949670" cy="523220"/>
            </a:xfrm>
            <a:prstGeom prst="rect">
              <a:avLst/>
            </a:prstGeom>
            <a:noFill/>
          </p:spPr>
          <p:txBody>
            <a:bodyPr wrap="square" rtlCol="0">
              <a:spAutoFit/>
            </a:bodyPr>
            <a:lstStyle/>
            <a:p>
              <a:r>
                <a:rPr lang="en-US" sz="1400" dirty="0"/>
                <a:t>            </a:t>
              </a:r>
              <a:r>
                <a:rPr lang="ja-JP" altLang="en-US" sz="1400" dirty="0"/>
                <a:t>会議の内容はすべて機密扱いです。</a:t>
              </a:r>
              <a:r>
                <a:rPr lang="en-US" sz="1400" dirty="0"/>
                <a:t> </a:t>
              </a:r>
              <a:r>
                <a:rPr lang="ja-JP" altLang="en-US" sz="1400" dirty="0"/>
                <a:t>写真やビデオの撮影、録音は禁止されています。質問がある方は、スタッフまでご連絡ください。</a:t>
              </a:r>
              <a:r>
                <a:rPr lang="en-US" sz="1400" dirty="0"/>
                <a:t> </a:t>
              </a:r>
            </a:p>
          </p:txBody>
        </p:sp>
        <p:pic>
          <p:nvPicPr>
            <p:cNvPr id="25" name="Picture 24" descr="Flat-Japan Rough.gif"/>
            <p:cNvPicPr>
              <a:picLocks noChangeAspect="1"/>
            </p:cNvPicPr>
            <p:nvPr/>
          </p:nvPicPr>
          <p:blipFill rotWithShape="1">
            <a:blip r:embed="rId7">
              <a:extLst>
                <a:ext uri="{BEBA8EAE-BF5A-486C-A8C5-ECC9F3942E4B}">
                  <a14:imgProps xmlns:a14="http://schemas.microsoft.com/office/drawing/2010/main">
                    <a14:imgLayer r:embed="rId8">
                      <a14:imgEffect>
                        <a14:artisticPastelsSmooth/>
                      </a14:imgEffect>
                    </a14:imgLayer>
                  </a14:imgProps>
                </a:ext>
                <a:ext uri="{28A0092B-C50C-407E-A947-70E740481C1C}">
                  <a14:useLocalDpi xmlns:a14="http://schemas.microsoft.com/office/drawing/2010/main" val="0"/>
                </a:ext>
              </a:extLst>
            </a:blip>
            <a:srcRect l="12280" t="6409" r="9702" b="-3847"/>
            <a:stretch/>
          </p:blipFill>
          <p:spPr>
            <a:xfrm>
              <a:off x="344729" y="3626178"/>
              <a:ext cx="426303" cy="391766"/>
            </a:xfrm>
            <a:prstGeom prst="rect">
              <a:avLst/>
            </a:prstGeom>
            <a:effectLst>
              <a:glow rad="25400">
                <a:schemeClr val="bg1">
                  <a:lumMod val="85000"/>
                  <a:alpha val="75000"/>
                </a:schemeClr>
              </a:glow>
            </a:effectLst>
            <a:scene3d>
              <a:camera prst="orthographicFront"/>
              <a:lightRig rig="threePt" dir="t"/>
            </a:scene3d>
            <a:sp3d extrusionH="19050" contourW="12700">
              <a:bevelT/>
              <a:bevelB/>
              <a:contourClr>
                <a:schemeClr val="bg1">
                  <a:lumMod val="85000"/>
                </a:schemeClr>
              </a:contourClr>
            </a:sp3d>
          </p:spPr>
        </p:pic>
      </p:grpSp>
      <p:grpSp>
        <p:nvGrpSpPr>
          <p:cNvPr id="33" name="Group 32"/>
          <p:cNvGrpSpPr/>
          <p:nvPr/>
        </p:nvGrpSpPr>
        <p:grpSpPr>
          <a:xfrm>
            <a:off x="482600" y="4973102"/>
            <a:ext cx="7630062" cy="523220"/>
            <a:chOff x="313260" y="5059891"/>
            <a:chExt cx="7630062" cy="523220"/>
          </a:xfrm>
        </p:grpSpPr>
        <p:sp>
          <p:nvSpPr>
            <p:cNvPr id="22" name="TextBox 21"/>
            <p:cNvSpPr txBox="1"/>
            <p:nvPr/>
          </p:nvSpPr>
          <p:spPr>
            <a:xfrm>
              <a:off x="810156" y="5059891"/>
              <a:ext cx="7133166" cy="523220"/>
            </a:xfrm>
            <a:prstGeom prst="rect">
              <a:avLst/>
            </a:prstGeom>
            <a:noFill/>
          </p:spPr>
          <p:txBody>
            <a:bodyPr wrap="square" rtlCol="0">
              <a:spAutoFit/>
            </a:bodyPr>
            <a:lstStyle/>
            <a:p>
              <a:r>
                <a:rPr lang="ko-KR" altLang="en-US" sz="1400" dirty="0"/>
                <a:t>회의에서 다루는 모든 내용은 기밀입니다</a:t>
              </a:r>
              <a:r>
                <a:rPr lang="en-US" sz="1400" dirty="0"/>
                <a:t>. </a:t>
              </a:r>
              <a:r>
                <a:rPr lang="ko-KR" altLang="en-US" sz="1400" dirty="0"/>
                <a:t>사진 및 동영상 촬영과 녹음은 금지됩니다</a:t>
              </a:r>
              <a:r>
                <a:rPr lang="en-US" sz="1400" dirty="0"/>
                <a:t>. </a:t>
              </a:r>
              <a:r>
                <a:rPr lang="ko-KR" altLang="en-US" sz="1400" dirty="0"/>
                <a:t>질문이 있으시면 직원에게 문의해 주십시오</a:t>
              </a:r>
              <a:r>
                <a:rPr lang="en-US" sz="1400" dirty="0"/>
                <a:t>. </a:t>
              </a:r>
            </a:p>
          </p:txBody>
        </p:sp>
        <p:pic>
          <p:nvPicPr>
            <p:cNvPr id="28" name="Picture 27" descr="Flag-South_Korea-Rough.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3260" y="5135234"/>
              <a:ext cx="443704" cy="396499"/>
            </a:xfrm>
            <a:prstGeom prst="rect">
              <a:avLst/>
            </a:prstGeom>
            <a:effectLst>
              <a:glow rad="25400">
                <a:schemeClr val="bg1">
                  <a:lumMod val="75000"/>
                  <a:alpha val="68000"/>
                </a:schemeClr>
              </a:glow>
            </a:effectLst>
            <a:scene3d>
              <a:camera prst="orthographicFront"/>
              <a:lightRig rig="threePt" dir="t"/>
            </a:scene3d>
            <a:sp3d>
              <a:bevelT/>
              <a:bevelB/>
            </a:sp3d>
          </p:spPr>
        </p:pic>
      </p:grpSp>
      <p:sp>
        <p:nvSpPr>
          <p:cNvPr id="34" name="TextBox 33"/>
          <p:cNvSpPr txBox="1"/>
          <p:nvPr/>
        </p:nvSpPr>
        <p:spPr>
          <a:xfrm>
            <a:off x="711200" y="1109131"/>
            <a:ext cx="7543800" cy="523220"/>
          </a:xfrm>
          <a:prstGeom prst="rect">
            <a:avLst/>
          </a:prstGeom>
          <a:noFill/>
        </p:spPr>
        <p:txBody>
          <a:bodyPr wrap="square" rtlCol="0">
            <a:spAutoFit/>
          </a:bodyPr>
          <a:lstStyle/>
          <a:p>
            <a:pPr algn="ctr"/>
            <a:r>
              <a:rPr lang="en-US" sz="1400" i="1" dirty="0"/>
              <a:t>All meeting content is confidential:  No photos, no video, no recording. </a:t>
            </a:r>
            <a:br>
              <a:rPr lang="en-US" sz="1400" i="1" dirty="0"/>
            </a:br>
            <a:r>
              <a:rPr lang="en-US" sz="1400" i="1" dirty="0"/>
              <a:t>See staff with questions.</a:t>
            </a:r>
            <a:r>
              <a:rPr lang="en-US" sz="1400" dirty="0"/>
              <a:t> </a:t>
            </a:r>
          </a:p>
        </p:txBody>
      </p:sp>
      <p:sp>
        <p:nvSpPr>
          <p:cNvPr id="36" name="Text Box 11"/>
          <p:cNvSpPr txBox="1">
            <a:spLocks noChangeArrowheads="1"/>
          </p:cNvSpPr>
          <p:nvPr/>
        </p:nvSpPr>
        <p:spPr bwMode="auto">
          <a:xfrm>
            <a:off x="4936066" y="1870074"/>
            <a:ext cx="5791200" cy="800100"/>
          </a:xfrm>
          <a:prstGeom prst="rect">
            <a:avLst/>
          </a:prstGeom>
          <a:solidFill>
            <a:schemeClr val="bg1">
              <a:lumMod val="85000"/>
            </a:schemeClr>
          </a:solidFill>
          <a:ln w="9525">
            <a:solidFill>
              <a:schemeClr val="tx1"/>
            </a:solidFill>
            <a:miter lim="800000"/>
            <a:headEnd/>
            <a:tailEnd/>
          </a:ln>
          <a:effectLst/>
          <a:extLst/>
        </p:spPr>
        <p:txBody>
          <a:bodyPr>
            <a:spAutoFit/>
          </a:bodyPr>
          <a:lstStyle/>
          <a:p>
            <a:pPr>
              <a:spcBef>
                <a:spcPct val="50000"/>
              </a:spcBef>
              <a:defRPr/>
            </a:pPr>
            <a:r>
              <a:rPr lang="en-US" sz="1400" b="1" dirty="0">
                <a:solidFill>
                  <a:srgbClr val="FF3300"/>
                </a:solidFill>
                <a:cs typeface="+mn-cs"/>
              </a:rPr>
              <a:t>This slide is for Moderators and Chairs slide deck template only </a:t>
            </a:r>
            <a:br>
              <a:rPr lang="en-US" sz="1400" dirty="0">
                <a:solidFill>
                  <a:srgbClr val="FF3300"/>
                </a:solidFill>
                <a:cs typeface="+mn-cs"/>
              </a:rPr>
            </a:br>
            <a:r>
              <a:rPr lang="en-US" sz="1400" dirty="0">
                <a:solidFill>
                  <a:srgbClr val="FF3300"/>
                </a:solidFill>
                <a:cs typeface="+mn-cs"/>
              </a:rPr>
              <a:t>– not presenters.</a:t>
            </a:r>
          </a:p>
          <a:p>
            <a:pPr>
              <a:lnSpc>
                <a:spcPct val="55000"/>
              </a:lnSpc>
              <a:spcBef>
                <a:spcPct val="50000"/>
              </a:spcBef>
              <a:defRPr/>
            </a:pPr>
            <a:r>
              <a:rPr lang="en-US" sz="1600" b="1" i="1" dirty="0">
                <a:solidFill>
                  <a:srgbClr val="FF3300"/>
                </a:solidFill>
                <a:cs typeface="+mn-cs"/>
              </a:rPr>
              <a:t>*Presenters remove this note before using this slide </a:t>
            </a:r>
          </a:p>
        </p:txBody>
      </p:sp>
      <p:sp>
        <p:nvSpPr>
          <p:cNvPr id="8" name="AutoShape 2" descr="атериалы совещаний конфиденциальны. Фотогафирование, видео- и звукозапись запрещены. &#13;&#10;В случае возникновения вопросов обращайтесь к сотрудникам. &#13;&#10;"/>
          <p:cNvSpPr>
            <a:spLocks noChangeAspect="1" noChangeArrowheads="1"/>
          </p:cNvSpPr>
          <p:nvPr/>
        </p:nvSpPr>
        <p:spPr bwMode="auto">
          <a:xfrm>
            <a:off x="338666"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 name="Picture 26"/>
          <p:cNvPicPr>
            <a:picLocks noChangeAspect="1"/>
          </p:cNvPicPr>
          <p:nvPr/>
        </p:nvPicPr>
        <p:blipFill>
          <a:blip r:embed="rId10"/>
          <a:stretch>
            <a:fillRect/>
          </a:stretch>
        </p:blipFill>
        <p:spPr>
          <a:xfrm>
            <a:off x="1015999" y="5572771"/>
            <a:ext cx="8585200" cy="553247"/>
          </a:xfrm>
          <a:prstGeom prst="rect">
            <a:avLst/>
          </a:prstGeom>
        </p:spPr>
      </p:pic>
      <p:pic>
        <p:nvPicPr>
          <p:cNvPr id="12" name="Picture 11"/>
          <p:cNvPicPr>
            <a:picLocks noChangeAspect="1"/>
          </p:cNvPicPr>
          <p:nvPr/>
        </p:nvPicPr>
        <p:blipFill>
          <a:blip r:embed="rId11"/>
          <a:stretch>
            <a:fillRect/>
          </a:stretch>
        </p:blipFill>
        <p:spPr>
          <a:xfrm>
            <a:off x="472017" y="5628217"/>
            <a:ext cx="502437" cy="366183"/>
          </a:xfrm>
          <a:prstGeom prst="rect">
            <a:avLst/>
          </a:prstGeom>
        </p:spPr>
      </p:pic>
    </p:spTree>
    <p:extLst>
      <p:ext uri="{BB962C8B-B14F-4D97-AF65-F5344CB8AC3E}">
        <p14:creationId xmlns:p14="http://schemas.microsoft.com/office/powerpoint/2010/main" val="310722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Panel</a:t>
            </a:r>
          </a:p>
        </p:txBody>
      </p:sp>
      <p:sp>
        <p:nvSpPr>
          <p:cNvPr id="3" name="Footer Placeholder 2"/>
          <p:cNvSpPr>
            <a:spLocks noGrp="1"/>
          </p:cNvSpPr>
          <p:nvPr>
            <p:ph type="ftr" sz="quarter" idx="10"/>
          </p:nvPr>
        </p:nvSpPr>
        <p:spPr/>
        <p:txBody>
          <a:bodyPr/>
          <a:lstStyle/>
          <a:p>
            <a:pPr>
              <a:defRPr/>
            </a:pPr>
            <a:r>
              <a:rPr lang="en-US"/>
              <a:t>M3AAWG 43rd General Meeting | Munich | June 2018</a:t>
            </a:r>
            <a:endParaRPr lang="en-US" dirty="0"/>
          </a:p>
        </p:txBody>
      </p:sp>
      <p:sp>
        <p:nvSpPr>
          <p:cNvPr id="4" name="TextBox 3"/>
          <p:cNvSpPr txBox="1"/>
          <p:nvPr/>
        </p:nvSpPr>
        <p:spPr>
          <a:xfrm>
            <a:off x="635002" y="1206496"/>
            <a:ext cx="7969250" cy="3293209"/>
          </a:xfrm>
          <a:prstGeom prst="rect">
            <a:avLst/>
          </a:prstGeom>
          <a:noFill/>
        </p:spPr>
        <p:txBody>
          <a:bodyPr wrap="square" rtlCol="0">
            <a:spAutoFit/>
          </a:bodyPr>
          <a:lstStyle/>
          <a:p>
            <a:r>
              <a:rPr lang="en-US" dirty="0"/>
              <a:t>Panelists in Our Q&amp;A Session:</a:t>
            </a:r>
          </a:p>
          <a:p>
            <a:pPr marL="342900" indent="-342900">
              <a:spcBef>
                <a:spcPts val="600"/>
              </a:spcBef>
              <a:spcAft>
                <a:spcPts val="1800"/>
              </a:spcAft>
              <a:buFont typeface="Arial"/>
              <a:buChar char="•"/>
            </a:pPr>
            <a:r>
              <a:rPr lang="en-US" dirty="0"/>
              <a:t>Panelist 1</a:t>
            </a:r>
            <a:br>
              <a:rPr lang="en-US" dirty="0"/>
            </a:br>
            <a:r>
              <a:rPr lang="en-US" dirty="0"/>
              <a:t>Title, Affiliation</a:t>
            </a:r>
          </a:p>
          <a:p>
            <a:pPr marL="342900" indent="-342900">
              <a:spcAft>
                <a:spcPts val="1800"/>
              </a:spcAft>
              <a:buFont typeface="Arial"/>
              <a:buChar char="•"/>
            </a:pPr>
            <a:r>
              <a:rPr lang="en-US" dirty="0"/>
              <a:t>Panelist 2</a:t>
            </a:r>
            <a:br>
              <a:rPr lang="en-US" dirty="0"/>
            </a:br>
            <a:r>
              <a:rPr lang="en-US" dirty="0"/>
              <a:t>Title, Affiliation</a:t>
            </a:r>
          </a:p>
          <a:p>
            <a:pPr marL="342900" indent="-342900">
              <a:spcAft>
                <a:spcPts val="600"/>
              </a:spcAft>
              <a:buFont typeface="Arial"/>
              <a:buChar char="•"/>
            </a:pPr>
            <a:r>
              <a:rPr lang="en-US" dirty="0"/>
              <a:t>List Additional Panelists, As Needed</a:t>
            </a:r>
          </a:p>
          <a:p>
            <a:endParaRPr lang="en-US" dirty="0"/>
          </a:p>
        </p:txBody>
      </p:sp>
      <p:sp>
        <p:nvSpPr>
          <p:cNvPr id="6" name="Text Box 11"/>
          <p:cNvSpPr txBox="1">
            <a:spLocks noChangeArrowheads="1"/>
          </p:cNvSpPr>
          <p:nvPr/>
        </p:nvSpPr>
        <p:spPr bwMode="auto">
          <a:xfrm>
            <a:off x="4381500" y="1785408"/>
            <a:ext cx="5791200" cy="800219"/>
          </a:xfrm>
          <a:prstGeom prst="rect">
            <a:avLst/>
          </a:prstGeom>
          <a:solidFill>
            <a:schemeClr val="bg1">
              <a:lumMod val="85000"/>
            </a:schemeClr>
          </a:solidFill>
          <a:ln w="9525">
            <a:solidFill>
              <a:schemeClr val="tx1"/>
            </a:solidFill>
            <a:miter lim="800000"/>
            <a:headEnd/>
            <a:tailEnd/>
          </a:ln>
          <a:effectLst/>
          <a:extLst/>
        </p:spPr>
        <p:txBody>
          <a:bodyPr>
            <a:spAutoFit/>
          </a:bodyPr>
          <a:lstStyle/>
          <a:p>
            <a:pPr>
              <a:spcBef>
                <a:spcPct val="50000"/>
              </a:spcBef>
              <a:defRPr/>
            </a:pPr>
            <a:r>
              <a:rPr lang="en-US" sz="1400" b="1" dirty="0">
                <a:solidFill>
                  <a:srgbClr val="FF3300"/>
                </a:solidFill>
                <a:cs typeface="+mn-cs"/>
              </a:rPr>
              <a:t>Moderators-please update this slide with panelists’ and session information; show it during the Q&amp;A at the end of your session. </a:t>
            </a:r>
            <a:endParaRPr lang="en-US" sz="1400" dirty="0">
              <a:solidFill>
                <a:srgbClr val="FF3300"/>
              </a:solidFill>
              <a:cs typeface="+mn-cs"/>
            </a:endParaRPr>
          </a:p>
          <a:p>
            <a:pPr>
              <a:lnSpc>
                <a:spcPct val="55000"/>
              </a:lnSpc>
              <a:spcBef>
                <a:spcPct val="50000"/>
              </a:spcBef>
              <a:defRPr/>
            </a:pPr>
            <a:r>
              <a:rPr lang="en-US" sz="1600" b="1" i="1" dirty="0">
                <a:solidFill>
                  <a:srgbClr val="FF3300"/>
                </a:solidFill>
                <a:cs typeface="+mn-cs"/>
              </a:rPr>
              <a:t>*Remove this note before using this slide </a:t>
            </a:r>
          </a:p>
        </p:txBody>
      </p:sp>
    </p:spTree>
    <p:extLst>
      <p:ext uri="{BB962C8B-B14F-4D97-AF65-F5344CB8AC3E}">
        <p14:creationId xmlns:p14="http://schemas.microsoft.com/office/powerpoint/2010/main" val="322950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Feedback</a:t>
            </a:r>
          </a:p>
        </p:txBody>
      </p:sp>
      <p:sp>
        <p:nvSpPr>
          <p:cNvPr id="3" name="Footer Placeholder 2"/>
          <p:cNvSpPr>
            <a:spLocks noGrp="1"/>
          </p:cNvSpPr>
          <p:nvPr>
            <p:ph type="ftr" sz="quarter" idx="10"/>
          </p:nvPr>
        </p:nvSpPr>
        <p:spPr/>
        <p:txBody>
          <a:bodyPr/>
          <a:lstStyle/>
          <a:p>
            <a:pPr>
              <a:defRPr/>
            </a:pPr>
            <a:r>
              <a:rPr lang="en-US"/>
              <a:t>M3AAWG 43rd General Meeting | Munich | June 2018</a:t>
            </a:r>
          </a:p>
        </p:txBody>
      </p:sp>
      <p:sp>
        <p:nvSpPr>
          <p:cNvPr id="4" name="TextBox 3"/>
          <p:cNvSpPr txBox="1"/>
          <p:nvPr/>
        </p:nvSpPr>
        <p:spPr>
          <a:xfrm>
            <a:off x="0" y="1405468"/>
            <a:ext cx="9144000" cy="1200329"/>
          </a:xfrm>
          <a:prstGeom prst="rect">
            <a:avLst/>
          </a:prstGeom>
          <a:noFill/>
        </p:spPr>
        <p:txBody>
          <a:bodyPr wrap="square" rtlCol="0">
            <a:spAutoFit/>
          </a:bodyPr>
          <a:lstStyle/>
          <a:p>
            <a:pPr algn="ctr"/>
            <a:r>
              <a:rPr lang="en-US" dirty="0"/>
              <a:t>Please share your comments on this session with M</a:t>
            </a:r>
            <a:r>
              <a:rPr lang="en-US" baseline="30000" dirty="0"/>
              <a:t>3</a:t>
            </a:r>
            <a:r>
              <a:rPr lang="en-US" dirty="0"/>
              <a:t>AAWG </a:t>
            </a:r>
            <a:br>
              <a:rPr lang="en-US" dirty="0"/>
            </a:br>
            <a:r>
              <a:rPr lang="en-US" dirty="0"/>
              <a:t>– good, could-be-better or new ideas – </a:t>
            </a:r>
            <a:br>
              <a:rPr lang="en-US" dirty="0"/>
            </a:br>
            <a:r>
              <a:rPr lang="en-US" dirty="0"/>
              <a:t>to help improve our meetings</a:t>
            </a:r>
          </a:p>
        </p:txBody>
      </p:sp>
      <p:sp>
        <p:nvSpPr>
          <p:cNvPr id="6" name="TextBox 5"/>
          <p:cNvSpPr txBox="1"/>
          <p:nvPr/>
        </p:nvSpPr>
        <p:spPr>
          <a:xfrm>
            <a:off x="1596398" y="4984633"/>
            <a:ext cx="5883470" cy="461665"/>
          </a:xfrm>
          <a:prstGeom prst="rect">
            <a:avLst/>
          </a:prstGeom>
          <a:noFill/>
        </p:spPr>
        <p:txBody>
          <a:bodyPr wrap="none" rtlCol="0">
            <a:spAutoFit/>
          </a:bodyPr>
          <a:lstStyle/>
          <a:p>
            <a:r>
              <a:rPr lang="en-US" dirty="0"/>
              <a:t>Thanks!  Your comments are appreciated.</a:t>
            </a:r>
          </a:p>
        </p:txBody>
      </p:sp>
      <p:sp>
        <p:nvSpPr>
          <p:cNvPr id="7" name="Text Box 11"/>
          <p:cNvSpPr txBox="1">
            <a:spLocks noChangeArrowheads="1"/>
          </p:cNvSpPr>
          <p:nvPr/>
        </p:nvSpPr>
        <p:spPr bwMode="auto">
          <a:xfrm>
            <a:off x="6066366" y="-958850"/>
            <a:ext cx="5791200" cy="800100"/>
          </a:xfrm>
          <a:prstGeom prst="rect">
            <a:avLst/>
          </a:prstGeom>
          <a:solidFill>
            <a:schemeClr val="bg1">
              <a:lumMod val="85000"/>
            </a:schemeClr>
          </a:solidFill>
          <a:ln w="9525">
            <a:solidFill>
              <a:schemeClr val="tx1"/>
            </a:solidFill>
            <a:miter lim="800000"/>
            <a:headEnd/>
            <a:tailEnd/>
          </a:ln>
          <a:effectLst/>
          <a:extLst/>
        </p:spPr>
        <p:txBody>
          <a:bodyPr>
            <a:spAutoFit/>
          </a:bodyPr>
          <a:lstStyle/>
          <a:p>
            <a:pPr>
              <a:spcBef>
                <a:spcPct val="50000"/>
              </a:spcBef>
              <a:defRPr/>
            </a:pPr>
            <a:r>
              <a:rPr lang="en-US" sz="1400" b="1" dirty="0">
                <a:solidFill>
                  <a:srgbClr val="FF3300"/>
                </a:solidFill>
                <a:cs typeface="+mn-cs"/>
              </a:rPr>
              <a:t>This slide is for Moderators and Chairs slide deck template only </a:t>
            </a:r>
            <a:br>
              <a:rPr lang="en-US" sz="1400" dirty="0">
                <a:solidFill>
                  <a:srgbClr val="FF3300"/>
                </a:solidFill>
                <a:cs typeface="+mn-cs"/>
              </a:rPr>
            </a:br>
            <a:r>
              <a:rPr lang="en-US" sz="1400" dirty="0">
                <a:solidFill>
                  <a:srgbClr val="FF3300"/>
                </a:solidFill>
                <a:cs typeface="+mn-cs"/>
              </a:rPr>
              <a:t>– not presenters.</a:t>
            </a:r>
          </a:p>
          <a:p>
            <a:pPr>
              <a:lnSpc>
                <a:spcPct val="55000"/>
              </a:lnSpc>
              <a:spcBef>
                <a:spcPct val="50000"/>
              </a:spcBef>
              <a:defRPr/>
            </a:pPr>
            <a:r>
              <a:rPr lang="en-US" sz="1600" b="1" i="1" dirty="0">
                <a:solidFill>
                  <a:srgbClr val="FF3300"/>
                </a:solidFill>
                <a:cs typeface="+mn-cs"/>
              </a:rPr>
              <a:t>*Presenters remove this note before using this slide </a:t>
            </a:r>
          </a:p>
        </p:txBody>
      </p:sp>
      <p:grpSp>
        <p:nvGrpSpPr>
          <p:cNvPr id="11" name="Group 10"/>
          <p:cNvGrpSpPr/>
          <p:nvPr/>
        </p:nvGrpSpPr>
        <p:grpSpPr>
          <a:xfrm>
            <a:off x="186269" y="3032038"/>
            <a:ext cx="8822267" cy="1661993"/>
            <a:chOff x="321733" y="3116703"/>
            <a:chExt cx="8822267" cy="1661993"/>
          </a:xfrm>
        </p:grpSpPr>
        <p:sp>
          <p:nvSpPr>
            <p:cNvPr id="9" name="Rectangle 8"/>
            <p:cNvSpPr/>
            <p:nvPr/>
          </p:nvSpPr>
          <p:spPr>
            <a:xfrm>
              <a:off x="321733" y="3116703"/>
              <a:ext cx="8822267" cy="1661993"/>
            </a:xfrm>
            <a:prstGeom prst="rect">
              <a:avLst/>
            </a:prstGeom>
          </p:spPr>
          <p:txBody>
            <a:bodyPr wrap="square">
              <a:spAutoFit/>
            </a:bodyPr>
            <a:lstStyle/>
            <a:p>
              <a:pPr algn="ctr">
                <a:spcAft>
                  <a:spcPts val="1800"/>
                </a:spcAft>
              </a:pPr>
              <a:r>
                <a:rPr lang="en-US" dirty="0"/>
                <a:t>Click on the session title in SCHED then </a:t>
              </a:r>
            </a:p>
            <a:p>
              <a:pPr algn="ctr">
                <a:spcAft>
                  <a:spcPts val="1800"/>
                </a:spcAft>
              </a:pPr>
              <a:r>
                <a:rPr lang="en-US" dirty="0"/>
                <a:t>use the                                button above the description</a:t>
              </a:r>
            </a:p>
            <a:p>
              <a:pPr algn="ctr">
                <a:spcAft>
                  <a:spcPts val="600"/>
                </a:spcAft>
              </a:pPr>
              <a:r>
                <a:rPr lang="en-US" dirty="0"/>
                <a:t> </a:t>
              </a:r>
            </a:p>
          </p:txBody>
        </p:sp>
        <p:pic>
          <p:nvPicPr>
            <p:cNvPr id="10" name="Picture 9"/>
            <p:cNvPicPr>
              <a:picLocks noChangeAspect="1"/>
            </p:cNvPicPr>
            <p:nvPr/>
          </p:nvPicPr>
          <p:blipFill rotWithShape="1">
            <a:blip r:embed="rId2"/>
            <a:srcRect l="3968" t="9770" r="6350" b="14367"/>
            <a:stretch/>
          </p:blipFill>
          <p:spPr>
            <a:xfrm>
              <a:off x="2037052" y="3598987"/>
              <a:ext cx="2546825" cy="743763"/>
            </a:xfrm>
            <a:prstGeom prst="rect">
              <a:avLst/>
            </a:prstGeom>
            <a:scene3d>
              <a:camera prst="orthographicFront"/>
              <a:lightRig rig="threePt" dir="t"/>
            </a:scene3d>
            <a:sp3d>
              <a:bevelT prst="angle"/>
              <a:bevelB w="165100" prst="coolSlant"/>
            </a:sp3d>
          </p:spPr>
        </p:pic>
      </p:grpSp>
    </p:spTree>
    <p:extLst>
      <p:ext uri="{BB962C8B-B14F-4D97-AF65-F5344CB8AC3E}">
        <p14:creationId xmlns:p14="http://schemas.microsoft.com/office/powerpoint/2010/main" val="39069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4" name="Rectangle 6"/>
          <p:cNvSpPr>
            <a:spLocks noGrp="1" noChangeArrowheads="1"/>
          </p:cNvSpPr>
          <p:nvPr>
            <p:ph type="title"/>
          </p:nvPr>
        </p:nvSpPr>
        <p:spPr/>
        <p:txBody>
          <a:bodyPr/>
          <a:lstStyle/>
          <a:p>
            <a:pPr eaLnBrk="1" hangingPunct="1">
              <a:defRPr/>
            </a:pPr>
            <a:r>
              <a:rPr lang="en-US" sz="2800" kern="1200" dirty="0">
                <a:latin typeface="Arial" charset="0"/>
                <a:ea typeface="ＭＳ Ｐゴシック" charset="0"/>
                <a:cs typeface="+mn-cs"/>
              </a:rPr>
              <a:t>Presenter’s Action Reminders </a:t>
            </a:r>
            <a:br>
              <a:rPr lang="en-US" sz="2800" dirty="0">
                <a:solidFill>
                  <a:schemeClr val="tx1"/>
                </a:solidFill>
                <a:cs typeface="+mj-cs"/>
              </a:rPr>
            </a:br>
            <a:endParaRPr lang="en-US" dirty="0">
              <a:cs typeface="+mj-cs"/>
            </a:endParaRPr>
          </a:p>
        </p:txBody>
      </p:sp>
      <p:sp>
        <p:nvSpPr>
          <p:cNvPr id="227331" name="Rectangle 3"/>
          <p:cNvSpPr>
            <a:spLocks noGrp="1" noChangeArrowheads="1"/>
          </p:cNvSpPr>
          <p:nvPr>
            <p:ph idx="4294967295"/>
          </p:nvPr>
        </p:nvSpPr>
        <p:spPr>
          <a:xfrm>
            <a:off x="532151" y="1070548"/>
            <a:ext cx="8431967" cy="5368352"/>
          </a:xfrm>
        </p:spPr>
        <p:txBody>
          <a:bodyPr/>
          <a:lstStyle/>
          <a:p>
            <a:pPr marL="0" indent="0" eaLnBrk="1" hangingPunct="1">
              <a:spcBef>
                <a:spcPts val="0"/>
              </a:spcBef>
              <a:spcAft>
                <a:spcPts val="0"/>
              </a:spcAft>
              <a:buNone/>
              <a:defRPr/>
            </a:pPr>
            <a:r>
              <a:rPr lang="en-US" sz="1800" b="1" dirty="0">
                <a:cs typeface="+mn-cs"/>
              </a:rPr>
              <a:t>Preparation</a:t>
            </a:r>
          </a:p>
          <a:p>
            <a:pPr eaLnBrk="1" hangingPunct="1">
              <a:spcBef>
                <a:spcPts val="0"/>
              </a:spcBef>
              <a:spcAft>
                <a:spcPts val="600"/>
              </a:spcAft>
              <a:defRPr/>
            </a:pPr>
            <a:r>
              <a:rPr lang="en-US" sz="1800" dirty="0">
                <a:cs typeface="+mn-cs"/>
              </a:rPr>
              <a:t>Use the provided M</a:t>
            </a:r>
            <a:r>
              <a:rPr lang="en-US" sz="1800" baseline="30000" dirty="0">
                <a:cs typeface="+mn-cs"/>
              </a:rPr>
              <a:t>3</a:t>
            </a:r>
            <a:r>
              <a:rPr lang="en-US" sz="1800" dirty="0">
                <a:cs typeface="+mn-cs"/>
              </a:rPr>
              <a:t>AAWG PowerPoint template for your slides </a:t>
            </a:r>
          </a:p>
          <a:p>
            <a:pPr eaLnBrk="1" hangingPunct="1">
              <a:spcAft>
                <a:spcPts val="600"/>
              </a:spcAft>
              <a:defRPr/>
            </a:pPr>
            <a:r>
              <a:rPr lang="en-US" sz="1800" dirty="0">
                <a:cs typeface="+mn-cs"/>
              </a:rPr>
              <a:t>Order flipcharts or other logistical support at least 1 week before your session from </a:t>
            </a:r>
            <a:r>
              <a:rPr lang="en-US" sz="1800" dirty="0"/>
              <a:t>Yadira Orellana at </a:t>
            </a:r>
            <a:r>
              <a:rPr lang="en-US" sz="1800" u="sng" dirty="0">
                <a:hlinkClick r:id="rId3"/>
              </a:rPr>
              <a:t>yadira@m3aawg.org</a:t>
            </a:r>
            <a:endParaRPr lang="en-US" sz="1800" dirty="0">
              <a:cs typeface="+mn-cs"/>
            </a:endParaRPr>
          </a:p>
          <a:p>
            <a:pPr marL="0" indent="0" eaLnBrk="1" hangingPunct="1">
              <a:spcBef>
                <a:spcPts val="0"/>
              </a:spcBef>
              <a:spcAft>
                <a:spcPts val="0"/>
              </a:spcAft>
              <a:buNone/>
              <a:defRPr/>
            </a:pPr>
            <a:r>
              <a:rPr lang="en-US" sz="1800" b="1" dirty="0">
                <a:cs typeface="+mn-cs"/>
              </a:rPr>
              <a:t>At the Meeting</a:t>
            </a:r>
          </a:p>
          <a:p>
            <a:pPr eaLnBrk="1" hangingPunct="1">
              <a:spcBef>
                <a:spcPts val="0"/>
              </a:spcBef>
              <a:spcAft>
                <a:spcPts val="600"/>
              </a:spcAft>
              <a:defRPr/>
            </a:pPr>
            <a:r>
              <a:rPr lang="en-US" sz="1800" dirty="0">
                <a:cs typeface="+mn-cs"/>
              </a:rPr>
              <a:t>No commercials allowed – No selling your products or services</a:t>
            </a:r>
          </a:p>
          <a:p>
            <a:pPr eaLnBrk="1" hangingPunct="1">
              <a:spcBef>
                <a:spcPts val="600"/>
              </a:spcBef>
              <a:spcAft>
                <a:spcPts val="600"/>
              </a:spcAft>
              <a:defRPr/>
            </a:pPr>
            <a:r>
              <a:rPr lang="en-US" sz="1800" dirty="0">
                <a:cs typeface="+mn-cs"/>
              </a:rPr>
              <a:t>Do not read your slides verbatim</a:t>
            </a:r>
          </a:p>
          <a:p>
            <a:pPr eaLnBrk="1" hangingPunct="1">
              <a:spcBef>
                <a:spcPts val="600"/>
              </a:spcBef>
              <a:spcAft>
                <a:spcPts val="600"/>
              </a:spcAft>
              <a:defRPr/>
            </a:pPr>
            <a:r>
              <a:rPr lang="en-US" sz="1800" dirty="0">
                <a:cs typeface="+mn-cs"/>
              </a:rPr>
              <a:t>Not all attendees are native speakers; please speak at a reasonable pace</a:t>
            </a:r>
          </a:p>
          <a:p>
            <a:pPr eaLnBrk="1" hangingPunct="1">
              <a:spcAft>
                <a:spcPts val="600"/>
              </a:spcAft>
              <a:defRPr/>
            </a:pPr>
            <a:r>
              <a:rPr lang="en-US" sz="1800" dirty="0">
                <a:cs typeface="+mn-cs"/>
              </a:rPr>
              <a:t>Arrive at the assigned room 10 minutes before your presentation</a:t>
            </a:r>
          </a:p>
          <a:p>
            <a:pPr eaLnBrk="1" hangingPunct="1">
              <a:spcAft>
                <a:spcPts val="600"/>
              </a:spcAft>
              <a:defRPr/>
            </a:pPr>
            <a:r>
              <a:rPr lang="en-US" sz="1800" dirty="0">
                <a:cs typeface="+mn-cs"/>
              </a:rPr>
              <a:t>Give your final PPT or PDF presentation file to your session chair or send it to </a:t>
            </a:r>
            <a:r>
              <a:rPr lang="en-US" sz="1800" dirty="0">
                <a:cs typeface="+mn-cs"/>
                <a:hlinkClick r:id="rId4"/>
              </a:rPr>
              <a:t>slides@m3aawg.org</a:t>
            </a:r>
            <a:r>
              <a:rPr lang="en-US" sz="1800" dirty="0">
                <a:cs typeface="+mn-cs"/>
              </a:rPr>
              <a:t> for posting on the members-only meeting archive page</a:t>
            </a:r>
          </a:p>
          <a:p>
            <a:pPr eaLnBrk="1" hangingPunct="1">
              <a:spcAft>
                <a:spcPts val="600"/>
              </a:spcAft>
              <a:defRPr/>
            </a:pPr>
            <a:r>
              <a:rPr lang="en-US" sz="1800" b="1" dirty="0">
                <a:cs typeface="+mn-cs"/>
              </a:rPr>
              <a:t>Bring your own laptop and adapter:</a:t>
            </a:r>
            <a:r>
              <a:rPr lang="en-US" sz="1800" dirty="0">
                <a:cs typeface="+mn-cs"/>
              </a:rPr>
              <a:t> We will supply an HDMI cable to the projector but you need to supply the presentation device (</a:t>
            </a:r>
            <a:r>
              <a:rPr lang="en-US" sz="1800" dirty="0"/>
              <a:t>laptop, smartphone, tablet, etc.) and </a:t>
            </a:r>
            <a:r>
              <a:rPr lang="en-US" sz="1800" dirty="0">
                <a:cs typeface="+mn-cs"/>
              </a:rPr>
              <a:t>any needed adapters to hook up to the HDMI connector.</a:t>
            </a:r>
          </a:p>
          <a:p>
            <a:pPr marL="0" indent="0" algn="ctr" eaLnBrk="1" hangingPunct="1">
              <a:buFontTx/>
              <a:buNone/>
              <a:defRPr/>
            </a:pPr>
            <a:r>
              <a:rPr lang="en-US" dirty="0">
                <a:cs typeface="+mn-cs"/>
              </a:rPr>
              <a:t>See the M</a:t>
            </a:r>
            <a:r>
              <a:rPr lang="en-US" baseline="30000" dirty="0"/>
              <a:t>3</a:t>
            </a:r>
            <a:r>
              <a:rPr lang="en-US" dirty="0">
                <a:cs typeface="+mn-cs"/>
              </a:rPr>
              <a:t>AAWG Speakers Guidelines for more details</a:t>
            </a:r>
          </a:p>
        </p:txBody>
      </p:sp>
      <p:sp>
        <p:nvSpPr>
          <p:cNvPr id="6" name="Text Box 11"/>
          <p:cNvSpPr txBox="1">
            <a:spLocks noChangeArrowheads="1"/>
          </p:cNvSpPr>
          <p:nvPr/>
        </p:nvSpPr>
        <p:spPr bwMode="auto">
          <a:xfrm>
            <a:off x="8429365" y="811877"/>
            <a:ext cx="2628900" cy="646113"/>
          </a:xfrm>
          <a:prstGeom prst="rect">
            <a:avLst/>
          </a:prstGeom>
          <a:solidFill>
            <a:schemeClr val="bg1">
              <a:lumMod val="85000"/>
            </a:schemeClr>
          </a:solidFill>
          <a:ln w="9525">
            <a:solidFill>
              <a:schemeClr val="tx1"/>
            </a:solidFill>
            <a:miter lim="800000"/>
            <a:headEnd/>
            <a:tailEnd/>
          </a:ln>
          <a:effectLst/>
          <a:extLst/>
        </p:spPr>
        <p:txBody>
          <a:bodyPr>
            <a:spAutoFit/>
          </a:bodyPr>
          <a:lstStyle/>
          <a:p>
            <a:pPr>
              <a:spcBef>
                <a:spcPct val="50000"/>
              </a:spcBef>
              <a:defRPr/>
            </a:pPr>
            <a:r>
              <a:rPr lang="en-US" sz="1800" dirty="0">
                <a:solidFill>
                  <a:srgbClr val="FF3300"/>
                </a:solidFill>
                <a:cs typeface="+mn-cs"/>
              </a:rPr>
              <a:t>Delete this slide before your presentation.</a:t>
            </a:r>
          </a:p>
        </p:txBody>
      </p:sp>
      <p:sp>
        <p:nvSpPr>
          <p:cNvPr id="5" name="Footer Placeholder 4"/>
          <p:cNvSpPr>
            <a:spLocks noGrp="1"/>
          </p:cNvSpPr>
          <p:nvPr>
            <p:ph type="ftr" sz="quarter" idx="10"/>
          </p:nvPr>
        </p:nvSpPr>
        <p:spPr>
          <a:xfrm>
            <a:off x="265113" y="6489700"/>
            <a:ext cx="5410200" cy="323850"/>
          </a:xfrm>
        </p:spPr>
        <p:txBody>
          <a:bodyPr/>
          <a:lstStyle/>
          <a:p>
            <a:pPr>
              <a:defRPr/>
            </a:pPr>
            <a:r>
              <a:rPr lang="en-US" dirty="0"/>
              <a:t>M3AAWG 43rd General Meeting | Munich | June 2018</a:t>
            </a:r>
          </a:p>
        </p:txBody>
      </p:sp>
    </p:spTree>
    <p:extLst>
      <p:ext uri="{BB962C8B-B14F-4D97-AF65-F5344CB8AC3E}">
        <p14:creationId xmlns:p14="http://schemas.microsoft.com/office/powerpoint/2010/main" val="268467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 Better Readability, We Recommend:</a:t>
            </a:r>
          </a:p>
        </p:txBody>
      </p:sp>
      <p:sp>
        <p:nvSpPr>
          <p:cNvPr id="2" name="Footer Placeholder 1"/>
          <p:cNvSpPr>
            <a:spLocks noGrp="1"/>
          </p:cNvSpPr>
          <p:nvPr>
            <p:ph type="ftr" sz="quarter" idx="10"/>
          </p:nvPr>
        </p:nvSpPr>
        <p:spPr/>
        <p:txBody>
          <a:bodyPr/>
          <a:lstStyle/>
          <a:p>
            <a:pPr>
              <a:defRPr/>
            </a:pPr>
            <a:r>
              <a:rPr lang="en-US"/>
              <a:t>M3AAWG 43rd General Meeting | Munich | June 2018</a:t>
            </a:r>
            <a:endParaRPr lang="en-US" sz="1400"/>
          </a:p>
        </p:txBody>
      </p:sp>
      <p:sp>
        <p:nvSpPr>
          <p:cNvPr id="7" name="TextBox 6"/>
          <p:cNvSpPr txBox="1"/>
          <p:nvPr/>
        </p:nvSpPr>
        <p:spPr>
          <a:xfrm>
            <a:off x="619125" y="1258895"/>
            <a:ext cx="8048625" cy="4124206"/>
          </a:xfrm>
          <a:prstGeom prst="rect">
            <a:avLst/>
          </a:prstGeom>
          <a:noFill/>
        </p:spPr>
        <p:txBody>
          <a:bodyPr wrap="square" rtlCol="0">
            <a:spAutoFit/>
          </a:bodyPr>
          <a:lstStyle/>
          <a:p>
            <a:pPr marL="342900" indent="-342900">
              <a:spcAft>
                <a:spcPts val="1800"/>
              </a:spcAft>
              <a:buFont typeface="Arial"/>
              <a:buChar char="•"/>
            </a:pPr>
            <a:r>
              <a:rPr lang="en-US" dirty="0"/>
              <a:t>Use 24 Pt. or Larger Font for Top Level Bullets</a:t>
            </a:r>
          </a:p>
          <a:p>
            <a:pPr marL="800100" lvl="1" indent="-342900">
              <a:spcAft>
                <a:spcPts val="1800"/>
              </a:spcAft>
              <a:buFont typeface="Arial"/>
              <a:buChar char="•"/>
            </a:pPr>
            <a:r>
              <a:rPr lang="en-US" sz="2000" dirty="0"/>
              <a:t>Do Not Use Fonts Smaller than 20 Pt. for Sub-Bullets </a:t>
            </a:r>
            <a:br>
              <a:rPr lang="en-US" sz="2000" dirty="0"/>
            </a:br>
            <a:r>
              <a:rPr lang="en-US" sz="2000" dirty="0"/>
              <a:t>or Other Text on Your Slides</a:t>
            </a:r>
          </a:p>
          <a:p>
            <a:pPr marL="800100" lvl="1" indent="-342900">
              <a:spcAft>
                <a:spcPts val="1800"/>
              </a:spcAft>
              <a:buFont typeface="Arial"/>
              <a:buChar char="•"/>
            </a:pPr>
            <a:r>
              <a:rPr lang="en-US" sz="2000" dirty="0"/>
              <a:t>Smaller Fonts Are Difficult to Read in Large Meeting Rooms</a:t>
            </a:r>
          </a:p>
          <a:p>
            <a:pPr marL="342900" indent="-342900">
              <a:spcAft>
                <a:spcPts val="1800"/>
              </a:spcAft>
              <a:buFont typeface="Arial"/>
              <a:buChar char="•"/>
            </a:pPr>
            <a:r>
              <a:rPr lang="en-US" dirty="0"/>
              <a:t>Add 6 Pts. or More of Vertical Spacing between Bullets</a:t>
            </a:r>
          </a:p>
          <a:p>
            <a:pPr marL="800100" lvl="1" indent="-342900">
              <a:spcAft>
                <a:spcPts val="1800"/>
              </a:spcAft>
              <a:buFont typeface="Arial"/>
              <a:buChar char="•"/>
            </a:pPr>
            <a:r>
              <a:rPr lang="en-US" sz="2000" dirty="0"/>
              <a:t>From Formatting, Select Paragraph &amp; Set “Spacing”</a:t>
            </a:r>
          </a:p>
          <a:p>
            <a:pPr marL="800100" lvl="1" indent="-342900">
              <a:spcAft>
                <a:spcPts val="1800"/>
              </a:spcAft>
              <a:buFont typeface="Arial"/>
              <a:buChar char="•"/>
            </a:pPr>
            <a:r>
              <a:rPr lang="en-US" sz="2000" dirty="0"/>
              <a:t>This Slide Has 18 Pts. of Vertical Spacing </a:t>
            </a:r>
          </a:p>
          <a:p>
            <a:pPr marL="342900" indent="-342900">
              <a:spcAft>
                <a:spcPts val="1800"/>
              </a:spcAft>
              <a:buFont typeface="Arial"/>
              <a:buChar char="•"/>
            </a:pPr>
            <a:r>
              <a:rPr lang="en-US" dirty="0"/>
              <a:t>Remember: Do Not Read Your Slides during Your Talk</a:t>
            </a:r>
          </a:p>
        </p:txBody>
      </p:sp>
      <p:sp>
        <p:nvSpPr>
          <p:cNvPr id="8" name="Text Box 11"/>
          <p:cNvSpPr txBox="1">
            <a:spLocks noChangeArrowheads="1"/>
          </p:cNvSpPr>
          <p:nvPr/>
        </p:nvSpPr>
        <p:spPr bwMode="auto">
          <a:xfrm>
            <a:off x="7716056" y="1114522"/>
            <a:ext cx="2644775" cy="647700"/>
          </a:xfrm>
          <a:prstGeom prst="rect">
            <a:avLst/>
          </a:prstGeom>
          <a:solidFill>
            <a:schemeClr val="bg1">
              <a:lumMod val="85000"/>
            </a:schemeClr>
          </a:solidFill>
          <a:ln w="9525">
            <a:solidFill>
              <a:schemeClr val="tx1"/>
            </a:solidFill>
            <a:miter lim="800000"/>
            <a:headEnd/>
            <a:tailEnd/>
          </a:ln>
          <a:effectLst/>
          <a:extLst/>
        </p:spPr>
        <p:txBody>
          <a:bodyPr>
            <a:spAutoFit/>
          </a:bodyPr>
          <a:lstStyle/>
          <a:p>
            <a:pPr>
              <a:spcBef>
                <a:spcPct val="50000"/>
              </a:spcBef>
              <a:defRPr/>
            </a:pPr>
            <a:r>
              <a:rPr lang="en-US" sz="1800" dirty="0">
                <a:solidFill>
                  <a:srgbClr val="FF3300"/>
                </a:solidFill>
                <a:cs typeface="+mn-cs"/>
              </a:rPr>
              <a:t>Delete this slide before your presentation.</a:t>
            </a:r>
          </a:p>
        </p:txBody>
      </p:sp>
    </p:spTree>
    <p:extLst>
      <p:ext uri="{BB962C8B-B14F-4D97-AF65-F5344CB8AC3E}">
        <p14:creationId xmlns:p14="http://schemas.microsoft.com/office/powerpoint/2010/main" val="604977297"/>
      </p:ext>
    </p:extLst>
  </p:cSld>
  <p:clrMapOvr>
    <a:masterClrMapping/>
  </p:clrMapOvr>
</p:sld>
</file>

<file path=ppt/theme/theme1.xml><?xml version="1.0" encoding="utf-8"?>
<a:theme xmlns:a="http://schemas.openxmlformats.org/drawingml/2006/main" name="M3AAWG Presentation Revision">
  <a:themeElements>
    <a:clrScheme name="MAAWG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AWG_Titl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MAAWG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AWG_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AWG_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AWG_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AWG_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AWG_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AWG_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AWG_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AWG_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AWG_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AWG_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AWG_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AAWG_Content">
  <a:themeElements>
    <a:clrScheme name="MAAWG_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AWG_Cont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MAAWG_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AWG_Conte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AWG_Conte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AWG_Conte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AWG_Conte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AWG_Conte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AWG_Conte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AWG_Conte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AWG_Conte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AWG_Conte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AWG_Conte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AWG_Conte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AAWG_Content">
  <a:themeElements>
    <a:clrScheme name="MAAWG_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AWG_Cont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MAAWG_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AWG_Conte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AWG_Conte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AWG_Conte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AWG_Conte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AWG_Conte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AWG_Conte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AWG_Conte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AWG_Conte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AWG_Conte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AWG_Conte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AWG_Conte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6184</TotalTime>
  <Words>374</Words>
  <Application>Microsoft Macintosh PowerPoint</Application>
  <PresentationFormat>On-screen Show (4:3)</PresentationFormat>
  <Paragraphs>77</Paragraphs>
  <Slides>7</Slides>
  <Notes>3</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7</vt:i4>
      </vt:variant>
    </vt:vector>
  </HeadingPairs>
  <TitlesOfParts>
    <vt:vector size="12" baseType="lpstr">
      <vt:lpstr>ＭＳ Ｐゴシック</vt:lpstr>
      <vt:lpstr>Arial</vt:lpstr>
      <vt:lpstr>M3AAWG Presentation Revision</vt:lpstr>
      <vt:lpstr>MAAWG_Content</vt:lpstr>
      <vt:lpstr>1_MAAWG_Content</vt:lpstr>
      <vt:lpstr>PowerPoint Presentation</vt:lpstr>
      <vt:lpstr>PowerPoint Presentation</vt:lpstr>
      <vt:lpstr>Reminders for Our Worldwide Friends</vt:lpstr>
      <vt:lpstr>Our Panel</vt:lpstr>
      <vt:lpstr>Session Feedback</vt:lpstr>
      <vt:lpstr>Presenter’s Action Reminders  </vt:lpstr>
      <vt:lpstr>For Better Readability, We Recommend:</vt:lpstr>
    </vt:vector>
  </TitlesOfParts>
  <Manager/>
  <Company>Constant Contact</Company>
  <LinksUpToDate>false</LinksUpToDate>
  <SharedDoc>false</SharedDoc>
  <HyperlinkBase/>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sbeachell</dc:creator>
  <cp:keywords/>
  <dc:description/>
  <cp:lastModifiedBy>Linda Marcus</cp:lastModifiedBy>
  <cp:revision>316</cp:revision>
  <dcterms:created xsi:type="dcterms:W3CDTF">2008-11-25T19:23:59Z</dcterms:created>
  <dcterms:modified xsi:type="dcterms:W3CDTF">2018-04-05T23:11:16Z</dcterms:modified>
  <cp:category/>
</cp:coreProperties>
</file>