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"/>
  </p:notesMasterIdLst>
  <p:handoutMasterIdLst>
    <p:handoutMasterId r:id="rId17"/>
  </p:handoutMasterIdLst>
  <p:sldIdLst>
    <p:sldId id="298" r:id="rId2"/>
    <p:sldId id="299" r:id="rId3"/>
    <p:sldId id="300" r:id="rId4"/>
    <p:sldId id="301" r:id="rId5"/>
    <p:sldId id="320" r:id="rId6"/>
    <p:sldId id="304" r:id="rId7"/>
    <p:sldId id="305" r:id="rId8"/>
    <p:sldId id="306" r:id="rId9"/>
    <p:sldId id="307" r:id="rId10"/>
    <p:sldId id="308" r:id="rId11"/>
    <p:sldId id="312" r:id="rId12"/>
    <p:sldId id="313" r:id="rId13"/>
    <p:sldId id="321" r:id="rId14"/>
    <p:sldId id="322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FFF0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47" autoAdjust="0"/>
    <p:restoredTop sz="70941" autoAdjust="0"/>
  </p:normalViewPr>
  <p:slideViewPr>
    <p:cSldViewPr>
      <p:cViewPr>
        <p:scale>
          <a:sx n="88" d="100"/>
          <a:sy n="88" d="100"/>
        </p:scale>
        <p:origin x="-10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860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686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686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Slide Number Placeholder 6246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4EB82D-9D92-4869-A59F-1060A4379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198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86" tIns="47344" rIns="94686" bIns="47344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41986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86" tIns="47344" rIns="94686" bIns="47344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198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Notes Placeholder 348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4686" tIns="47344" rIns="94686" bIns="47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4198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86" tIns="47344" rIns="94686" bIns="47344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Slide Number Placeholder 34822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4686" tIns="47344" rIns="94686" bIns="47344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8706F3D-69FF-4B45-95C2-59351C74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</p:spPr>
      </p:sp>
      <p:sp>
        <p:nvSpPr>
          <p:cNvPr id="38915" name="Rectangle 4300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1D5E-EE93-4BE9-A461-4DAE836B28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CD225-7388-4A30-80A1-58DF16AB61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CD225-7388-4A30-80A1-58DF16AB61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59DB6-10A7-470D-8D33-439D27D410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4C800-C322-42A7-9B5E-7D520AA2A2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B9DBF-955F-49F6-96FA-4E0EE63D4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E138D-2569-4F62-A87E-90A47C099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F139-DEA7-43BC-9FFF-58F3325D0C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D3E4C-4930-43D9-81E5-D125B09EFC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18D62-6172-46B0-833A-015A7B0C2F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C3859-10ED-452B-B87E-49340CC2B4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1CD225-7388-4A30-80A1-58DF16AB61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hape 51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Microsoft and Time Zones</a:t>
            </a:r>
          </a:p>
        </p:txBody>
      </p:sp>
      <p:sp>
        <p:nvSpPr>
          <p:cNvPr id="5124" name="Shape 51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TZ workshop</a:t>
            </a:r>
          </a:p>
          <a:p>
            <a:pPr defTabSz="914400" eaLnBrk="1" hangingPunct="1"/>
            <a:r>
              <a:rPr lang="en-US" dirty="0" smtClean="0"/>
              <a:t>Feb 3, 2009</a:t>
            </a:r>
          </a:p>
        </p:txBody>
      </p:sp>
      <p:sp>
        <p:nvSpPr>
          <p:cNvPr id="5122" name="Shape 512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Will not support query like requests. </a:t>
            </a:r>
          </a:p>
          <a:p>
            <a:r>
              <a:rPr lang="en-US" dirty="0" smtClean="0"/>
              <a:t>DNS over UDP only provides 512 bytes per response</a:t>
            </a:r>
          </a:p>
          <a:p>
            <a:r>
              <a:rPr lang="en-US" dirty="0" smtClean="0"/>
              <a:t>DNS over TCP would be required to solve this</a:t>
            </a:r>
          </a:p>
          <a:p>
            <a:pPr lvl="1"/>
            <a:r>
              <a:rPr lang="en-US" dirty="0" smtClean="0"/>
              <a:t>An issue today in organizations, especially behind firewalls, likely an ongoing issue</a:t>
            </a:r>
          </a:p>
          <a:p>
            <a:pPr lvl="1"/>
            <a:r>
              <a:rPr lang="en-US" dirty="0" smtClean="0"/>
              <a:t>Requires administrators to specifically allow TCP connections over port 53</a:t>
            </a:r>
          </a:p>
          <a:p>
            <a:r>
              <a:rPr lang="en-US" dirty="0" smtClean="0"/>
              <a:t>DNS not intended for this purpose</a:t>
            </a:r>
          </a:p>
          <a:p>
            <a:pPr lvl="1"/>
            <a:r>
              <a:rPr lang="en-US" dirty="0" smtClean="0"/>
              <a:t>Some in the community object to using DNS for this purpose</a:t>
            </a:r>
          </a:p>
          <a:p>
            <a:r>
              <a:rPr lang="en-US" dirty="0" smtClean="0"/>
              <a:t>Security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flexible in implementation</a:t>
            </a:r>
          </a:p>
          <a:p>
            <a:r>
              <a:rPr lang="en-US" dirty="0" smtClean="0"/>
              <a:t>Allows for dynamic query when client does not know its time zone</a:t>
            </a:r>
          </a:p>
          <a:p>
            <a:r>
              <a:rPr lang="en-US" dirty="0" smtClean="0"/>
              <a:t>Easier to make it more “Future Proof”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Slower adoption by community because it is “Not already there”</a:t>
            </a:r>
          </a:p>
          <a:p>
            <a:r>
              <a:rPr lang="en-US" dirty="0" smtClean="0"/>
              <a:t>More collaboration to get others to stand up federated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Focus: TZ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TZ definition</a:t>
            </a:r>
          </a:p>
          <a:p>
            <a:pPr lvl="1"/>
            <a:r>
              <a:rPr lang="en-US" dirty="0" smtClean="0"/>
              <a:t>Properties (like Offset from GMT and Observances)</a:t>
            </a:r>
          </a:p>
          <a:p>
            <a:pPr lvl="1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Controlling Authority</a:t>
            </a:r>
          </a:p>
          <a:p>
            <a:r>
              <a:rPr lang="en-US" dirty="0" smtClean="0"/>
              <a:t>Standard schema for representing the object</a:t>
            </a:r>
          </a:p>
          <a:p>
            <a:pPr lvl="1"/>
            <a:r>
              <a:rPr lang="en-US" dirty="0" smtClean="0"/>
              <a:t>Must be able to handle and represent changes over time (DST, Borders, adding and removing time zones, etc)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59DB6-10A7-470D-8D33-439D27D410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Focus: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the service and the architecture</a:t>
            </a:r>
          </a:p>
          <a:p>
            <a:r>
              <a:rPr lang="en-US" dirty="0" smtClean="0"/>
              <a:t>See the time zone service in two layers at this point</a:t>
            </a:r>
          </a:p>
          <a:p>
            <a:pPr lvl="1"/>
            <a:r>
              <a:rPr lang="en-US" dirty="0" smtClean="0"/>
              <a:t>Edge service or static layer 1-N </a:t>
            </a:r>
            <a:r>
              <a:rPr lang="en-US" dirty="0" smtClean="0"/>
              <a:t>authors</a:t>
            </a:r>
            <a:endParaRPr lang="en-US" dirty="0" smtClean="0"/>
          </a:p>
          <a:p>
            <a:pPr lvl="1"/>
            <a:r>
              <a:rPr lang="en-US" dirty="0" smtClean="0"/>
              <a:t>Middle-layer (compile the static data and offer </a:t>
            </a:r>
            <a:r>
              <a:rPr lang="en-US" dirty="0" err="1" smtClean="0"/>
              <a:t>tz</a:t>
            </a:r>
            <a:r>
              <a:rPr lang="en-US" dirty="0" smtClean="0"/>
              <a:t> information to clients (OS’s, apps, etc)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59DB6-10A7-470D-8D33-439D27D41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Overview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Current Architecture Discussions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Unified Time Platform</a:t>
            </a:r>
          </a:p>
          <a:p>
            <a:pPr lvl="2"/>
            <a:r>
              <a:rPr lang="en-US" dirty="0" smtClean="0"/>
              <a:t>Standardize how applications get time zone information</a:t>
            </a:r>
          </a:p>
          <a:p>
            <a:pPr lvl="2"/>
            <a:r>
              <a:rPr lang="en-US" dirty="0" smtClean="0"/>
              <a:t>Standardize how applications use and store time (with the goal of time zone change resiliency)</a:t>
            </a:r>
          </a:p>
          <a:p>
            <a:pPr lvl="1"/>
            <a:r>
              <a:rPr lang="en-US" dirty="0" smtClean="0"/>
              <a:t>Engineering team focused on building a solution </a:t>
            </a:r>
          </a:p>
          <a:p>
            <a:pPr lvl="1"/>
            <a:r>
              <a:rPr lang="en-US" dirty="0" smtClean="0"/>
              <a:t>8 folks (3 PM’s, 4 Dev, Group mgr)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the team</a:t>
            </a:r>
          </a:p>
          <a:p>
            <a:pPr lvl="1"/>
            <a:r>
              <a:rPr lang="en-US" dirty="0" smtClean="0"/>
              <a:t>Hiring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First contact with groups inside Microsoft</a:t>
            </a:r>
          </a:p>
          <a:p>
            <a:pPr lvl="1"/>
            <a:r>
              <a:rPr lang="en-US" dirty="0" smtClean="0"/>
              <a:t>Collaborate with </a:t>
            </a:r>
            <a:r>
              <a:rPr lang="en-US" dirty="0" err="1" smtClean="0"/>
              <a:t>CalConnect</a:t>
            </a:r>
            <a:r>
              <a:rPr lang="en-US" dirty="0" smtClean="0"/>
              <a:t> and the TZ committee</a:t>
            </a:r>
          </a:p>
          <a:p>
            <a:r>
              <a:rPr lang="en-US" dirty="0" smtClean="0"/>
              <a:t>Get the architecture </a:t>
            </a:r>
            <a:r>
              <a:rPr lang="en-US" dirty="0" smtClean="0"/>
              <a:t>right</a:t>
            </a:r>
            <a:endParaRPr lang="en-US" dirty="0" smtClean="0"/>
          </a:p>
          <a:p>
            <a:pPr lvl="1"/>
            <a:r>
              <a:rPr lang="en-US" dirty="0" smtClean="0"/>
              <a:t>TZ objects</a:t>
            </a:r>
          </a:p>
          <a:p>
            <a:pPr lvl="1"/>
            <a:r>
              <a:rPr lang="en-US" dirty="0" smtClean="0"/>
              <a:t>Service architecture and technologies</a:t>
            </a:r>
          </a:p>
          <a:p>
            <a:r>
              <a:rPr lang="en-US" dirty="0" smtClean="0"/>
              <a:t>Prototyping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a long hard look at DNS</a:t>
            </a:r>
          </a:p>
          <a:p>
            <a:pPr lvl="1"/>
            <a:r>
              <a:rPr lang="en-US" dirty="0" smtClean="0"/>
              <a:t>Several cons made it unattractive</a:t>
            </a:r>
          </a:p>
          <a:p>
            <a:r>
              <a:rPr lang="en-US" dirty="0" smtClean="0"/>
              <a:t>Standard Web service model going forward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59DB6-10A7-470D-8D33-439D27D410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DNS request for a domain name occurs</a:t>
            </a:r>
          </a:p>
          <a:p>
            <a:r>
              <a:rPr lang="en-US" dirty="0" smtClean="0"/>
              <a:t>Response results in a resource record containing time zone info delivered to the resolver (client)</a:t>
            </a:r>
          </a:p>
          <a:p>
            <a:r>
              <a:rPr lang="en-US" dirty="0" smtClean="0"/>
              <a:t>Name server contains FQDN for each time zone ID</a:t>
            </a:r>
          </a:p>
          <a:p>
            <a:r>
              <a:rPr lang="en-US" dirty="0" smtClean="0"/>
              <a:t>Name server supports endpoints for each required piece of static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Domain name is something equal to timezone.org</a:t>
            </a:r>
          </a:p>
          <a:p>
            <a:r>
              <a:rPr lang="en-US" dirty="0" smtClean="0"/>
              <a:t>Sub domains for each of 40 time zones:</a:t>
            </a:r>
          </a:p>
          <a:p>
            <a:pPr lvl="1"/>
            <a:r>
              <a:rPr lang="en-US" dirty="0" smtClean="0"/>
              <a:t>Ex &lt;</a:t>
            </a:r>
            <a:r>
              <a:rPr lang="en-US" dirty="0" err="1" smtClean="0"/>
              <a:t>tzid</a:t>
            </a:r>
            <a:r>
              <a:rPr lang="en-US" dirty="0" smtClean="0"/>
              <a:t>&gt;.</a:t>
            </a:r>
            <a:r>
              <a:rPr lang="en-US" dirty="0" err="1" smtClean="0"/>
              <a:t>timezone.org</a:t>
            </a:r>
            <a:endParaRPr lang="en-US" dirty="0" smtClean="0"/>
          </a:p>
          <a:p>
            <a:r>
              <a:rPr lang="en-US" dirty="0" smtClean="0"/>
              <a:t>Further sub domains can be used to provide different slices of the data:</a:t>
            </a:r>
          </a:p>
          <a:p>
            <a:pPr lvl="1"/>
            <a:r>
              <a:rPr lang="en-US" dirty="0" smtClean="0"/>
              <a:t>Ex. Current.&lt;</a:t>
            </a:r>
            <a:r>
              <a:rPr lang="en-US" dirty="0" err="1" smtClean="0"/>
              <a:t>tzid</a:t>
            </a:r>
            <a:r>
              <a:rPr lang="en-US" dirty="0" smtClean="0"/>
              <a:t>&gt;.</a:t>
            </a:r>
            <a:r>
              <a:rPr lang="en-US" dirty="0" err="1" smtClean="0"/>
              <a:t>timezone.org</a:t>
            </a:r>
            <a:r>
              <a:rPr lang="en-US" dirty="0" smtClean="0"/>
              <a:t> contains a resource record that includes only current time zone information (DST rules) for a time zone (not all historical data)</a:t>
            </a:r>
          </a:p>
          <a:p>
            <a:pPr lvl="1"/>
            <a:r>
              <a:rPr lang="en-US" dirty="0" smtClean="0"/>
              <a:t>overview.timezone.org contains revision history for </a:t>
            </a:r>
            <a:r>
              <a:rPr lang="en-US" dirty="0" err="1" smtClean="0"/>
              <a:t>timezones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Document 79"/>
          <p:cNvSpPr/>
          <p:nvPr/>
        </p:nvSpPr>
        <p:spPr>
          <a:xfrm>
            <a:off x="3810000" y="5638800"/>
            <a:ext cx="2819400" cy="914400"/>
          </a:xfrm>
          <a:prstGeom prst="flowChartDocumen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1000" y="381000"/>
            <a:ext cx="3962400" cy="1905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4572000" y="609600"/>
            <a:ext cx="2895600" cy="914400"/>
            <a:chOff x="2514600" y="3352800"/>
            <a:chExt cx="2895600" cy="9144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3390900" y="3619500"/>
              <a:ext cx="914400" cy="381000"/>
            </a:xfrm>
            <a:prstGeom prst="straightConnector1">
              <a:avLst/>
            </a:prstGeom>
            <a:ln w="12700" cap="sq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3771900" y="3619500"/>
              <a:ext cx="914400" cy="381000"/>
            </a:xfrm>
            <a:prstGeom prst="straightConnector1">
              <a:avLst/>
            </a:prstGeom>
            <a:ln w="12700" cap="sq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V="1">
              <a:off x="2514600" y="3352800"/>
              <a:ext cx="1524000" cy="914400"/>
            </a:xfrm>
            <a:prstGeom prst="straightConnector1">
              <a:avLst/>
            </a:prstGeom>
            <a:ln w="12700" cap="sq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3352800"/>
              <a:ext cx="1371600" cy="914400"/>
            </a:xfrm>
            <a:prstGeom prst="straightConnector1">
              <a:avLst/>
            </a:prstGeom>
            <a:ln w="12700" cap="sq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3467894" y="2094706"/>
            <a:ext cx="1676400" cy="534988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13994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0" y="13994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13994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1399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edu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153694" y="1943894"/>
            <a:ext cx="1066800" cy="227012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5219700" y="2019300"/>
            <a:ext cx="1371600" cy="3810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6134100" y="1866900"/>
            <a:ext cx="1066800" cy="3810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7048500" y="1943100"/>
            <a:ext cx="1371600" cy="5334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029994" y="1904206"/>
            <a:ext cx="1066800" cy="306388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5791994" y="1904206"/>
            <a:ext cx="1066800" cy="306388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782594" y="1904206"/>
            <a:ext cx="1066800" cy="306388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2771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24800" y="2743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harvard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6096000" y="609600"/>
            <a:ext cx="838200" cy="304800"/>
          </a:xfrm>
          <a:prstGeom prst="straightConnector1">
            <a:avLst/>
          </a:prstGeom>
          <a:ln w="12700" cap="sq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58000" y="789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gov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/mil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371600" y="2971800"/>
            <a:ext cx="5486400" cy="28956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3162300" y="3543300"/>
            <a:ext cx="1219200" cy="5334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3771900" y="3467100"/>
            <a:ext cx="914400" cy="3810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2514600" y="3200400"/>
            <a:ext cx="1524000" cy="9144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3200400"/>
            <a:ext cx="1371600" cy="914400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00400" y="2999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timezone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2200" y="3990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tzid1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05200" y="42950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tzid2 (mountain)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3990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tzid3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10200" y="3990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overview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3085306" y="4839494"/>
            <a:ext cx="1066800" cy="227012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2820194" y="4799806"/>
            <a:ext cx="1066800" cy="306388"/>
          </a:xfrm>
          <a:prstGeom prst="straightConnector1">
            <a:avLst/>
          </a:prstGeom>
          <a:ln w="12700" cap="sq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24200" y="5361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7600" y="5361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4038600" y="3200400"/>
            <a:ext cx="838200" cy="304800"/>
          </a:xfrm>
          <a:prstGeom prst="straightConnector1">
            <a:avLst/>
          </a:prstGeom>
          <a:ln w="12700" cap="sq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3380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…tzid40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Flowchart: Document 75"/>
          <p:cNvSpPr/>
          <p:nvPr/>
        </p:nvSpPr>
        <p:spPr>
          <a:xfrm>
            <a:off x="5486400" y="4267200"/>
            <a:ext cx="2590800" cy="457200"/>
          </a:xfrm>
          <a:prstGeom prst="flowChartDocumen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486400" y="4267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&lt;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TimeZone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ID=1 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LastModified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=“” /&gt;</a:t>
            </a:r>
          </a:p>
          <a:p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&lt;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TimeZone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ID=2 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LastModified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=“” /&gt;</a:t>
            </a:r>
            <a:endParaRPr lang="en-US" sz="10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0000" y="563880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&lt;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TimeZone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SchemaVersion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=“1.0”&gt;</a:t>
            </a:r>
            <a: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/>
            </a:r>
            <a:b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&lt;Properties ID=“2” Owner=“”&gt;</a:t>
            </a:r>
          </a:p>
          <a:p>
            <a: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&lt;Observances&gt;</a:t>
            </a:r>
          </a:p>
          <a:p>
            <a: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&lt;Observance Type=“Daylight”&gt;</a:t>
            </a:r>
          </a:p>
          <a:p>
            <a:r>
              <a:rPr lang="en-US" sz="1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...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228600" y="350838"/>
            <a:ext cx="4038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 Zone DNS Hierarchy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is already a highly optimized and scaled architecture that should be able to handle this load</a:t>
            </a:r>
          </a:p>
          <a:p>
            <a:r>
              <a:rPr lang="en-US" dirty="0" smtClean="0"/>
              <a:t>Hardware and server software is already deployed and does not have an initial cost</a:t>
            </a:r>
          </a:p>
          <a:p>
            <a:r>
              <a:rPr lang="en-US" dirty="0" smtClean="0"/>
              <a:t>Most devices can make DNS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100673</TotalTime>
  <Words>562</Words>
  <Application>Microsoft PowerPoint</Application>
  <PresentationFormat>On-screen Show (4:3)</PresentationFormat>
  <Paragraphs>111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Microsoft and Time Zones</vt:lpstr>
      <vt:lpstr>Agenda</vt:lpstr>
      <vt:lpstr>Team</vt:lpstr>
      <vt:lpstr>Activities</vt:lpstr>
      <vt:lpstr>Exploring the options</vt:lpstr>
      <vt:lpstr>DNS</vt:lpstr>
      <vt:lpstr>What Might it Look Like?</vt:lpstr>
      <vt:lpstr>Time Zone DNS Hierarchy</vt:lpstr>
      <vt:lpstr>DNS Pros</vt:lpstr>
      <vt:lpstr>DNS Cons</vt:lpstr>
      <vt:lpstr>Web Service Pros</vt:lpstr>
      <vt:lpstr>Web Service Cons</vt:lpstr>
      <vt:lpstr>Areas of Focus: TZ Objects</vt:lpstr>
      <vt:lpstr>Areas of Focus: Service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WEMD CPM Review Template v3</dc:title>
  <dc:subject>CPM Review</dc:subject>
  <dc:creator>Chris Pick / David Workman</dc:creator>
  <dc:description>A template to prepare Monthly Executive Reviews for WEMD projects</dc:description>
  <cp:lastModifiedBy>Bryan Keller</cp:lastModifiedBy>
  <cp:revision>705</cp:revision>
  <dcterms:created xsi:type="dcterms:W3CDTF">2003-01-09T18:40:00Z</dcterms:created>
  <dcterms:modified xsi:type="dcterms:W3CDTF">2009-02-03T17:07:43Z</dcterms:modified>
</cp:coreProperties>
</file>