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10" autoAdjust="0"/>
  </p:normalViewPr>
  <p:slideViewPr>
    <p:cSldViewPr snapToGrid="0">
      <p:cViewPr varScale="1">
        <p:scale>
          <a:sx n="54" d="100"/>
          <a:sy n="54" d="100"/>
        </p:scale>
        <p:origin x="13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1F9B459-4885-4970-8BFD-925BBB9AAE17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F97E9C7-4EF9-4A60-88F2-B64C6E0F69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381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E9C7-4EF9-4A60-88F2-B64C6E0F69B6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05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 defTabSz="966155">
              <a:buFont typeface="Arial" panose="020B0604020202020204" pitchFamily="34" charset="0"/>
              <a:buChar char="•"/>
            </a:pPr>
            <a:r>
              <a:rPr lang="en-NZ" dirty="0" smtClean="0"/>
              <a:t>19160-1 is the consensus model</a:t>
            </a:r>
          </a:p>
          <a:p>
            <a:pPr marL="181154" indent="-181154" defTabSz="966155">
              <a:buFont typeface="Arial" panose="020B0604020202020204" pitchFamily="34" charset="0"/>
              <a:buChar char="•"/>
            </a:pPr>
            <a:r>
              <a:rPr lang="en-NZ" dirty="0" smtClean="0"/>
              <a:t>normalisation of the</a:t>
            </a:r>
            <a:r>
              <a:rPr lang="en-NZ" baseline="0" dirty="0" smtClean="0"/>
              <a:t> concepts of addressing</a:t>
            </a:r>
            <a:endParaRPr lang="en-NZ" dirty="0" smtClean="0"/>
          </a:p>
          <a:p>
            <a:pPr marL="181154" indent="-181154" defTabSz="966155">
              <a:buFont typeface="Arial" panose="020B0604020202020204" pitchFamily="34" charset="0"/>
              <a:buChar char="•"/>
            </a:pPr>
            <a:r>
              <a:rPr lang="en-NZ" dirty="0" smtClean="0"/>
              <a:t>to</a:t>
            </a:r>
            <a:r>
              <a:rPr lang="en-NZ" baseline="0" dirty="0" smtClean="0"/>
              <a:t> enable the ambition of interoperability of addresses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E9C7-4EF9-4A60-88F2-B64C6E0F69B6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429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i="0" dirty="0" smtClean="0"/>
              <a:t>This isn’t a very ‘clean’ model i.e. it</a:t>
            </a:r>
            <a:r>
              <a:rPr lang="en-NZ" i="0" baseline="0" dirty="0" smtClean="0"/>
              <a:t> is ambiguous 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i="0" baseline="0" dirty="0" smtClean="0"/>
              <a:t>The association from </a:t>
            </a:r>
            <a:r>
              <a:rPr lang="en-NZ" i="0" baseline="0" dirty="0" err="1" smtClean="0"/>
              <a:t>InterchangeAddressComponent</a:t>
            </a:r>
            <a:r>
              <a:rPr lang="en-NZ" i="0" baseline="0" dirty="0" smtClean="0"/>
              <a:t> is just in one direction to </a:t>
            </a:r>
            <a:r>
              <a:rPr lang="en-NZ" i="0" baseline="0" dirty="0" err="1" smtClean="0"/>
              <a:t>InterchangeAddressClass</a:t>
            </a:r>
            <a:endParaRPr lang="en-NZ" i="0" baseline="0" dirty="0" smtClean="0"/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i="0" baseline="0" dirty="0" smtClean="0"/>
              <a:t>Then </a:t>
            </a:r>
            <a:r>
              <a:rPr lang="en-NZ" i="0" baseline="0" dirty="0" err="1" smtClean="0"/>
              <a:t>InterchangeAddressClass</a:t>
            </a:r>
            <a:r>
              <a:rPr lang="en-NZ" i="0" baseline="0" dirty="0" smtClean="0"/>
              <a:t> also contains </a:t>
            </a:r>
            <a:r>
              <a:rPr lang="en-NZ" i="0" baseline="0" dirty="0" err="1" smtClean="0"/>
              <a:t>InterchangeAddressComponent</a:t>
            </a:r>
            <a:r>
              <a:rPr lang="en-NZ" i="0" baseline="0" dirty="0" smtClean="0"/>
              <a:t> as a complex data type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Z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NZ" i="0" baseline="0" dirty="0" smtClean="0"/>
              <a:t>What is being attempted here, as far as we can see, is already covered by 19160-1 ( in the </a:t>
            </a:r>
            <a:r>
              <a:rPr lang="en-NZ" i="0" baseline="0" dirty="0" err="1" smtClean="0"/>
              <a:t>AddressSpecification</a:t>
            </a:r>
            <a:r>
              <a:rPr lang="en-NZ" i="0" baseline="0" dirty="0" smtClean="0"/>
              <a:t>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E9C7-4EF9-4A60-88F2-B64C6E0F69B6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037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i="0" dirty="0" smtClean="0"/>
              <a:t>This appears</a:t>
            </a:r>
            <a:r>
              <a:rPr lang="en-NZ" i="0" baseline="0" dirty="0" smtClean="0"/>
              <a:t> to be </a:t>
            </a:r>
            <a:r>
              <a:rPr lang="en-NZ" i="0" dirty="0" smtClean="0"/>
              <a:t>metadata about an Address Profile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i="0" dirty="0" smtClean="0"/>
              <a:t>This is not covered in 19160-1 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i="0" dirty="0" smtClean="0"/>
              <a:t>Perhaps</a:t>
            </a:r>
            <a:r>
              <a:rPr lang="en-NZ" i="0" baseline="0" dirty="0" smtClean="0"/>
              <a:t> this could be a new standalone model for interchange of Address Profiles ? … interchange of Address registry information perhaps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endParaRPr lang="en-NZ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NZ" i="0" dirty="0" smtClean="0"/>
          </a:p>
          <a:p>
            <a:pPr marL="181154" indent="-181154">
              <a:buFont typeface="Arial" panose="020B0604020202020204" pitchFamily="34" charset="0"/>
              <a:buChar char="•"/>
            </a:pPr>
            <a:endParaRPr lang="en-NZ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E9C7-4EF9-4A60-88F2-B64C6E0F69B6}" type="slidenum">
              <a:rPr lang="en-NZ" smtClean="0">
                <a:solidFill>
                  <a:prstClr val="black"/>
                </a:solidFill>
              </a:rPr>
              <a:pPr/>
              <a:t>4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15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i="0" dirty="0" smtClean="0"/>
              <a:t>Already</a:t>
            </a:r>
            <a:r>
              <a:rPr lang="en-NZ" i="0" baseline="0" dirty="0" smtClean="0"/>
              <a:t> published in 19160-1  i.e. achieves the same thing</a:t>
            </a:r>
            <a:endParaRPr lang="en-NZ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E9C7-4EF9-4A60-88F2-B64C6E0F69B6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821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dirty="0" smtClean="0"/>
              <a:t>Input and output</a:t>
            </a:r>
            <a:r>
              <a:rPr lang="en-NZ" baseline="0" dirty="0" smtClean="0"/>
              <a:t> formats must be jurisdiction specific ( like 19160-4 promotes )</a:t>
            </a:r>
            <a:endParaRPr lang="en-NZ" dirty="0" smtClean="0"/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dirty="0" smtClean="0"/>
              <a:t>Suggest add</a:t>
            </a:r>
            <a:r>
              <a:rPr lang="en-NZ" baseline="0" dirty="0" smtClean="0"/>
              <a:t> an illustrative annex to 19160-1 (next revision) for how to render a local address Profile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Z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E9C7-4EF9-4A60-88F2-B64C6E0F69B6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7711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dirty="0" smtClean="0"/>
              <a:t>What is the relationship</a:t>
            </a:r>
            <a:r>
              <a:rPr lang="en-NZ" baseline="0" dirty="0" smtClean="0"/>
              <a:t> to interoperating addresses from different Profiles? 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baseline="0" dirty="0" smtClean="0"/>
              <a:t>It would appear that some of this would be useful in 19160-1 perhaps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E9C7-4EF9-4A60-88F2-B64C6E0F69B6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4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In Summary</a:t>
            </a:r>
          </a:p>
          <a:p>
            <a:r>
              <a:rPr lang="en-NZ" dirty="0" smtClean="0"/>
              <a:t>Differences between</a:t>
            </a:r>
            <a:r>
              <a:rPr lang="en-NZ" baseline="0" dirty="0" smtClean="0"/>
              <a:t> ISO19160-1 and WD19160-6</a:t>
            </a:r>
            <a:endParaRPr lang="en-NZ" dirty="0" smtClean="0"/>
          </a:p>
          <a:p>
            <a:endParaRPr lang="en-NZ" dirty="0" smtClean="0"/>
          </a:p>
          <a:p>
            <a:pPr marL="171450" indent="-171450">
              <a:buFontTx/>
              <a:buChar char="-"/>
            </a:pPr>
            <a:r>
              <a:rPr lang="en-NZ" dirty="0" smtClean="0"/>
              <a:t>Draft</a:t>
            </a:r>
            <a:r>
              <a:rPr lang="en-NZ" baseline="0" dirty="0" smtClean="0"/>
              <a:t> 19160-6 seems to be missing provision for </a:t>
            </a:r>
            <a:r>
              <a:rPr lang="en-NZ" baseline="0" dirty="0" err="1" smtClean="0"/>
              <a:t>AddressableObject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ReferenceObject</a:t>
            </a:r>
            <a:r>
              <a:rPr lang="en-NZ" baseline="0" dirty="0" smtClean="0"/>
              <a:t/>
            </a:r>
            <a:br>
              <a:rPr lang="en-NZ" baseline="0" dirty="0" smtClean="0"/>
            </a:b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There are useful ideas in 19160-6 that could be usefully incorporated into 19160-1</a:t>
            </a:r>
            <a:br>
              <a:rPr lang="en-NZ" baseline="0" dirty="0" smtClean="0"/>
            </a:b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There might be an idea for a new standard?  - Profile Registry ? 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endParaRPr lang="en-NZ" baseline="0" dirty="0" smtClean="0"/>
          </a:p>
          <a:p>
            <a:endParaRPr lang="en-NZ" baseline="0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E9C7-4EF9-4A60-88F2-B64C6E0F69B6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559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297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947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50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595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701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688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00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763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0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52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877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F8EB-8FCC-4F7C-AE13-49F9949EF01A}" type="datetimeFigureOut">
              <a:rPr lang="en-NZ" smtClean="0"/>
              <a:t>8/12/2019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1D92-03C3-4090-89C7-BCF0B7967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38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19160-6 for WG meeting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817" y="3540835"/>
            <a:ext cx="9144000" cy="1655762"/>
          </a:xfrm>
        </p:spPr>
        <p:txBody>
          <a:bodyPr/>
          <a:lstStyle/>
          <a:p>
            <a:r>
              <a:rPr lang="en-NZ" dirty="0"/>
              <a:t>9</a:t>
            </a:r>
            <a:r>
              <a:rPr lang="en-NZ" dirty="0" smtClean="0"/>
              <a:t> December 2019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01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2271712"/>
            <a:ext cx="6915150" cy="2314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00027" y="47951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1154" indent="-181154" defTabSz="966155">
              <a:buFont typeface="Arial" panose="020B0604020202020204" pitchFamily="34" charset="0"/>
              <a:buChar char="•"/>
            </a:pPr>
            <a:r>
              <a:rPr lang="en-NZ" dirty="0"/>
              <a:t>Pt 1 is already our “interchange model”.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dirty="0"/>
              <a:t>All TC211 models are for “Interchange”</a:t>
            </a:r>
          </a:p>
        </p:txBody>
      </p:sp>
    </p:spTree>
    <p:extLst>
      <p:ext uri="{BB962C8B-B14F-4D97-AF65-F5344CB8AC3E}">
        <p14:creationId xmlns:p14="http://schemas.microsoft.com/office/powerpoint/2010/main" val="3082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38" y="793400"/>
            <a:ext cx="4276725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0389" y="5749871"/>
            <a:ext cx="410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Overlaps </a:t>
            </a:r>
            <a:r>
              <a:rPr lang="en-NZ" i="1" dirty="0" err="1" smtClean="0"/>
              <a:t>AddressSpecification</a:t>
            </a:r>
            <a:r>
              <a:rPr lang="en-NZ" i="1" dirty="0" smtClean="0"/>
              <a:t> </a:t>
            </a:r>
            <a:r>
              <a:rPr lang="en-NZ" dirty="0" smtClean="0"/>
              <a:t>in Part 1</a:t>
            </a:r>
            <a:endParaRPr lang="en-NZ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Templates not in Part 1 (see Slide 6)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556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012" y="1413331"/>
            <a:ext cx="3990975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4942" y="4788976"/>
            <a:ext cx="3319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prstClr val="black"/>
                </a:solidFill>
              </a:rPr>
              <a:t>Not Part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prstClr val="black"/>
                </a:solidFill>
              </a:rPr>
              <a:t>Material for a Profile Registry?</a:t>
            </a:r>
            <a:endParaRPr lang="en-N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91313" y="945249"/>
            <a:ext cx="536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Equivalent to </a:t>
            </a:r>
            <a:r>
              <a:rPr lang="en-NZ" i="1" dirty="0" smtClean="0"/>
              <a:t>Address</a:t>
            </a:r>
            <a:r>
              <a:rPr lang="en-NZ" dirty="0" smtClean="0"/>
              <a:t> and </a:t>
            </a:r>
            <a:r>
              <a:rPr lang="en-NZ" i="1" dirty="0" err="1" smtClean="0"/>
              <a:t>AddressComponent</a:t>
            </a:r>
            <a:r>
              <a:rPr lang="en-NZ" dirty="0" smtClean="0"/>
              <a:t> in Part 1</a:t>
            </a:r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67" y="945249"/>
            <a:ext cx="4171950" cy="2190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77" y="3114742"/>
            <a:ext cx="3228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1585912"/>
            <a:ext cx="6753225" cy="3686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1227" y="5951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dirty="0" smtClean="0"/>
              <a:t>Templates must be Jurisdiction </a:t>
            </a:r>
            <a:r>
              <a:rPr lang="en-NZ" dirty="0"/>
              <a:t>or Application Profile specific.</a:t>
            </a:r>
          </a:p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dirty="0" smtClean="0"/>
              <a:t>This could </a:t>
            </a:r>
            <a:r>
              <a:rPr lang="en-NZ" dirty="0"/>
              <a:t>be an Informative Annexe in </a:t>
            </a:r>
            <a:r>
              <a:rPr lang="en-NZ" dirty="0" smtClean="0"/>
              <a:t>Part </a:t>
            </a:r>
            <a:r>
              <a:rPr lang="en-NZ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5051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2" y="990600"/>
            <a:ext cx="6772275" cy="487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00971" y="2856876"/>
            <a:ext cx="3083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1154" indent="-181154">
              <a:buFont typeface="Arial" panose="020B0604020202020204" pitchFamily="34" charset="0"/>
              <a:buChar char="•"/>
            </a:pPr>
            <a:r>
              <a:rPr lang="en-NZ" dirty="0"/>
              <a:t>Metadata, could be in </a:t>
            </a:r>
            <a:r>
              <a:rPr lang="en-NZ" dirty="0" smtClean="0"/>
              <a:t>Part </a:t>
            </a:r>
            <a:r>
              <a:rPr lang="en-NZ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715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156" y="1227161"/>
            <a:ext cx="156949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3600" dirty="0"/>
          </a:p>
        </p:txBody>
      </p:sp>
      <p:sp>
        <p:nvSpPr>
          <p:cNvPr id="2" name="Rectangle 1"/>
          <p:cNvSpPr/>
          <p:nvPr/>
        </p:nvSpPr>
        <p:spPr>
          <a:xfrm>
            <a:off x="2254156" y="3002507"/>
            <a:ext cx="156949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>
          <a:xfrm>
            <a:off x="6689678" y="3002507"/>
            <a:ext cx="156949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9651242" y="3002507"/>
            <a:ext cx="156949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9651242" y="4777852"/>
            <a:ext cx="156949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6689678" y="4777853"/>
            <a:ext cx="156949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2254156" y="4777853"/>
            <a:ext cx="156949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Addressable</a:t>
            </a:r>
          </a:p>
          <a:p>
            <a:pPr algn="ctr"/>
            <a:r>
              <a:rPr lang="en-NZ" dirty="0" smtClean="0">
                <a:solidFill>
                  <a:schemeClr val="tx1"/>
                </a:solidFill>
              </a:rPr>
              <a:t>Object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2171" y="327504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Address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2379261" y="1361195"/>
            <a:ext cx="144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Address</a:t>
            </a:r>
          </a:p>
          <a:p>
            <a:r>
              <a:rPr lang="en-NZ" dirty="0" smtClean="0"/>
              <a:t>Specification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6828509" y="3136541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Address</a:t>
            </a:r>
          </a:p>
          <a:p>
            <a:pPr algn="ctr"/>
            <a:r>
              <a:rPr lang="en-NZ" dirty="0" smtClean="0"/>
              <a:t>Component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6911031" y="4911887"/>
            <a:ext cx="1126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Reference</a:t>
            </a:r>
          </a:p>
          <a:p>
            <a:pPr algn="ctr"/>
            <a:r>
              <a:rPr lang="en-NZ" dirty="0" smtClean="0"/>
              <a:t>Object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9866505" y="5050386"/>
            <a:ext cx="1138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Templates</a:t>
            </a:r>
          </a:p>
          <a:p>
            <a:pPr algn="ctr"/>
            <a:r>
              <a:rPr lang="en-NZ" dirty="0" smtClean="0"/>
              <a:t>(new)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9866505" y="2962385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Reference</a:t>
            </a:r>
          </a:p>
          <a:p>
            <a:pPr algn="ctr"/>
            <a:r>
              <a:rPr lang="en-NZ" dirty="0" smtClean="0"/>
              <a:t>Data</a:t>
            </a:r>
          </a:p>
          <a:p>
            <a:pPr algn="ctr"/>
            <a:r>
              <a:rPr lang="en-NZ" dirty="0" smtClean="0"/>
              <a:t>(new)</a:t>
            </a:r>
            <a:endParaRPr lang="en-NZ" dirty="0"/>
          </a:p>
        </p:txBody>
      </p:sp>
      <p:cxnSp>
        <p:nvCxnSpPr>
          <p:cNvPr id="16" name="Straight Connector 15"/>
          <p:cNvCxnSpPr>
            <a:stCxn id="4" idx="2"/>
            <a:endCxn id="2" idx="0"/>
          </p:cNvCxnSpPr>
          <p:nvPr/>
        </p:nvCxnSpPr>
        <p:spPr>
          <a:xfrm>
            <a:off x="3038902" y="2141561"/>
            <a:ext cx="0" cy="86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2"/>
            <a:endCxn id="8" idx="0"/>
          </p:cNvCxnSpPr>
          <p:nvPr/>
        </p:nvCxnSpPr>
        <p:spPr>
          <a:xfrm>
            <a:off x="3038902" y="3916907"/>
            <a:ext cx="0" cy="86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3"/>
            <a:endCxn id="3" idx="1"/>
          </p:cNvCxnSpPr>
          <p:nvPr/>
        </p:nvCxnSpPr>
        <p:spPr>
          <a:xfrm>
            <a:off x="3823648" y="3459707"/>
            <a:ext cx="286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" idx="2"/>
            <a:endCxn id="7" idx="0"/>
          </p:cNvCxnSpPr>
          <p:nvPr/>
        </p:nvCxnSpPr>
        <p:spPr>
          <a:xfrm>
            <a:off x="7474424" y="3916907"/>
            <a:ext cx="0" cy="86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2581701" y="4724399"/>
            <a:ext cx="914400" cy="914400"/>
          </a:xfrm>
          <a:prstGeom prst="mathMultiply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Multiply 26"/>
          <p:cNvSpPr/>
          <p:nvPr/>
        </p:nvSpPr>
        <p:spPr>
          <a:xfrm>
            <a:off x="7017222" y="4724399"/>
            <a:ext cx="914400" cy="914400"/>
          </a:xfrm>
          <a:prstGeom prst="mathMultiply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6689678" y="1227161"/>
            <a:ext cx="1569491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NZ" dirty="0" smtClean="0">
                <a:solidFill>
                  <a:schemeClr val="tx1"/>
                </a:solidFill>
              </a:rPr>
              <a:t>Registry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3485" y="5050386"/>
            <a:ext cx="15498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Missing from Part 6</a:t>
            </a:r>
            <a:endParaRPr lang="en-NZ" dirty="0"/>
          </a:p>
        </p:txBody>
      </p:sp>
      <p:cxnSp>
        <p:nvCxnSpPr>
          <p:cNvPr id="21" name="Straight Connector 20"/>
          <p:cNvCxnSpPr>
            <a:stCxn id="36" idx="3"/>
            <a:endCxn id="3" idx="1"/>
          </p:cNvCxnSpPr>
          <p:nvPr/>
        </p:nvCxnSpPr>
        <p:spPr>
          <a:xfrm>
            <a:off x="6085044" y="2395682"/>
            <a:ext cx="604634" cy="1064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3"/>
            <a:endCxn id="17" idx="1"/>
          </p:cNvCxnSpPr>
          <p:nvPr/>
        </p:nvCxnSpPr>
        <p:spPr>
          <a:xfrm>
            <a:off x="3823648" y="5235053"/>
            <a:ext cx="779837" cy="1384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36" idx="1"/>
          </p:cNvCxnSpPr>
          <p:nvPr/>
        </p:nvCxnSpPr>
        <p:spPr>
          <a:xfrm>
            <a:off x="3823648" y="1684361"/>
            <a:ext cx="779837" cy="711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6" idx="1"/>
          </p:cNvCxnSpPr>
          <p:nvPr/>
        </p:nvCxnSpPr>
        <p:spPr>
          <a:xfrm flipV="1">
            <a:off x="3823648" y="2395682"/>
            <a:ext cx="779837" cy="1064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7" idx="1"/>
          </p:cNvCxnSpPr>
          <p:nvPr/>
        </p:nvCxnSpPr>
        <p:spPr>
          <a:xfrm flipV="1">
            <a:off x="6153316" y="5235053"/>
            <a:ext cx="536362" cy="1384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3485" y="2211016"/>
            <a:ext cx="148155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/>
              <a:t>Part 1 already</a:t>
            </a:r>
            <a:endParaRPr lang="en-NZ" dirty="0"/>
          </a:p>
        </p:txBody>
      </p:sp>
      <p:sp>
        <p:nvSpPr>
          <p:cNvPr id="43" name="TextBox 42"/>
          <p:cNvSpPr txBox="1"/>
          <p:nvPr/>
        </p:nvSpPr>
        <p:spPr>
          <a:xfrm>
            <a:off x="9037548" y="1499694"/>
            <a:ext cx="210532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/>
              <a:t>New draft standard?</a:t>
            </a:r>
            <a:endParaRPr lang="en-NZ" dirty="0"/>
          </a:p>
        </p:txBody>
      </p:sp>
      <p:cxnSp>
        <p:nvCxnSpPr>
          <p:cNvPr id="45" name="Straight Connector 44"/>
          <p:cNvCxnSpPr>
            <a:stCxn id="43" idx="1"/>
            <a:endCxn id="15" idx="3"/>
          </p:cNvCxnSpPr>
          <p:nvPr/>
        </p:nvCxnSpPr>
        <p:spPr>
          <a:xfrm flipH="1">
            <a:off x="8259169" y="1684360"/>
            <a:ext cx="77837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24036" y="2312242"/>
            <a:ext cx="141500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/>
              <a:t>Add to Part 1</a:t>
            </a:r>
            <a:endParaRPr lang="en-NZ" dirty="0"/>
          </a:p>
        </p:txBody>
      </p:sp>
      <p:cxnSp>
        <p:nvCxnSpPr>
          <p:cNvPr id="48" name="Straight Connector 47"/>
          <p:cNvCxnSpPr>
            <a:stCxn id="46" idx="2"/>
            <a:endCxn id="14" idx="0"/>
          </p:cNvCxnSpPr>
          <p:nvPr/>
        </p:nvCxnSpPr>
        <p:spPr>
          <a:xfrm flipH="1">
            <a:off x="10429897" y="2681574"/>
            <a:ext cx="1641" cy="2808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401922" y="6207218"/>
            <a:ext cx="20559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/>
              <a:t>Add Annex to Part 1</a:t>
            </a:r>
            <a:endParaRPr lang="en-NZ" dirty="0"/>
          </a:p>
        </p:txBody>
      </p:sp>
      <p:cxnSp>
        <p:nvCxnSpPr>
          <p:cNvPr id="51" name="Straight Connector 50"/>
          <p:cNvCxnSpPr>
            <a:stCxn id="13" idx="2"/>
            <a:endCxn id="49" idx="0"/>
          </p:cNvCxnSpPr>
          <p:nvPr/>
        </p:nvCxnSpPr>
        <p:spPr>
          <a:xfrm flipH="1">
            <a:off x="10429896" y="5696717"/>
            <a:ext cx="6092" cy="5105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329</Words>
  <Application>Microsoft Office PowerPoint</Application>
  <PresentationFormat>Widescreen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19160-6 for WG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19160-6 for IRG meeting</dc:title>
  <dc:creator>Stephen Desmond</dc:creator>
  <cp:lastModifiedBy>Stephen Desmond</cp:lastModifiedBy>
  <cp:revision>43</cp:revision>
  <cp:lastPrinted>2019-12-02T02:24:51Z</cp:lastPrinted>
  <dcterms:created xsi:type="dcterms:W3CDTF">2019-12-02T00:28:53Z</dcterms:created>
  <dcterms:modified xsi:type="dcterms:W3CDTF">2019-12-08T09:09:10Z</dcterms:modified>
</cp:coreProperties>
</file>