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A3046-93EF-4B82-A81D-C57A48B3E18E}" v="2" dt="2022-10-21T07:08:17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gi mardiyono" userId="b178ad8edf915e56" providerId="LiveId" clId="{ACEA3046-93EF-4B82-A81D-C57A48B3E18E}"/>
    <pc:docChg chg="custSel modSld">
      <pc:chgData name="anggi mardiyono" userId="b178ad8edf915e56" providerId="LiveId" clId="{ACEA3046-93EF-4B82-A81D-C57A48B3E18E}" dt="2022-10-21T07:08:17.263" v="45" actId="27636"/>
      <pc:docMkLst>
        <pc:docMk/>
      </pc:docMkLst>
      <pc:sldChg chg="modSp mod">
        <pc:chgData name="anggi mardiyono" userId="b178ad8edf915e56" providerId="LiveId" clId="{ACEA3046-93EF-4B82-A81D-C57A48B3E18E}" dt="2022-10-21T07:08:17.080" v="43"/>
        <pc:sldMkLst>
          <pc:docMk/>
          <pc:sldMk cId="2462450382" sldId="256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2462450382" sldId="256"/>
            <ac:spMk id="2" creationId="{91D40699-844A-F0F7-DCC6-8876D6CE107A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2462450382" sldId="256"/>
            <ac:spMk id="3" creationId="{C8F69457-CC8F-A008-07CF-A07F2D523F0C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926390027" sldId="257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926390027" sldId="257"/>
            <ac:spMk id="2" creationId="{32E7E5C4-CD1F-2264-141D-3502CFCF9064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926390027" sldId="257"/>
            <ac:spMk id="3" creationId="{6BAA76DA-CCF0-52B5-31B9-4B4AC1242D61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926390027" sldId="257"/>
            <ac:spMk id="4" creationId="{F4E99456-1B07-A1C5-0C0F-358598C1725C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3020160815" sldId="258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020160815" sldId="258"/>
            <ac:spMk id="2" creationId="{BCEB442E-005D-C08A-2CDC-F0B568516CB4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020160815" sldId="258"/>
            <ac:spMk id="3" creationId="{E74531F9-80BE-850C-9B41-581DBC83A4F1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020160815" sldId="258"/>
            <ac:spMk id="4" creationId="{7590B5A4-BFF9-2F66-8DC2-FAE1B174C6C2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1069671374" sldId="259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069671374" sldId="259"/>
            <ac:spMk id="2" creationId="{16AF6D0C-4057-1EF4-D875-B05CFBC325F5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069671374" sldId="259"/>
            <ac:spMk id="3" creationId="{E6710119-CBB7-D0EE-183C-292594614C67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069671374" sldId="259"/>
            <ac:spMk id="4" creationId="{BE0AC17C-61B6-76DB-9456-2CE08021F453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1462754021" sldId="260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462754021" sldId="260"/>
            <ac:spMk id="2" creationId="{377D848B-6061-00C7-1D83-579DF1330EBF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462754021" sldId="260"/>
            <ac:spMk id="3" creationId="{92AEF058-5196-5325-6DCD-8527FD0DAD6F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462754021" sldId="260"/>
            <ac:spMk id="5" creationId="{329D0368-EB32-30B0-2421-E4F853B1C1CC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740360768" sldId="261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740360768" sldId="261"/>
            <ac:spMk id="2" creationId="{A064392F-23C4-676C-E9EC-2CBDE0971BEE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740360768" sldId="261"/>
            <ac:spMk id="3" creationId="{F67E01A0-6B8A-B68D-1F7A-9AFBDE37AEAA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740360768" sldId="261"/>
            <ac:spMk id="4" creationId="{33B577FE-F596-2561-3ED3-2202E009C511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1011931717" sldId="262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011931717" sldId="262"/>
            <ac:spMk id="2" creationId="{4814F3A7-54AD-B82F-6C56-1C317CC8804F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011931717" sldId="262"/>
            <ac:spMk id="3" creationId="{7E4FE58C-8D92-A040-4974-F694356AD613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011931717" sldId="262"/>
            <ac:spMk id="5" creationId="{0E7EC4C0-2C7D-6ACB-3611-A9B5D11F8772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3410131408" sldId="263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410131408" sldId="263"/>
            <ac:spMk id="2" creationId="{DCE51DF5-9E62-50FE-8E54-505A716D3BAA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410131408" sldId="263"/>
            <ac:spMk id="3" creationId="{54A4390F-A5D8-3CAF-2552-04861E7F881A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410131408" sldId="263"/>
            <ac:spMk id="5" creationId="{9FF7DBD7-DCCB-2549-9961-CF403F3FC946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3924763113" sldId="264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924763113" sldId="264"/>
            <ac:spMk id="2" creationId="{363E2C2B-F3B5-C99E-54F2-59D0E1D22F22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924763113" sldId="264"/>
            <ac:spMk id="5" creationId="{075DC73E-9046-1C37-DB78-287F38AC46E6}"/>
          </ac:spMkLst>
        </pc:spChg>
      </pc:sldChg>
      <pc:sldChg chg="modSp mod">
        <pc:chgData name="anggi mardiyono" userId="b178ad8edf915e56" providerId="LiveId" clId="{ACEA3046-93EF-4B82-A81D-C57A48B3E18E}" dt="2022-10-21T07:08:17.239" v="44" actId="27636"/>
        <pc:sldMkLst>
          <pc:docMk/>
          <pc:sldMk cId="3306052872" sldId="265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306052872" sldId="265"/>
            <ac:spMk id="2" creationId="{EA0C3A5A-2BBB-B3F2-E3EB-DB1873728504}"/>
          </ac:spMkLst>
        </pc:spChg>
        <pc:spChg chg="mod">
          <ac:chgData name="anggi mardiyono" userId="b178ad8edf915e56" providerId="LiveId" clId="{ACEA3046-93EF-4B82-A81D-C57A48B3E18E}" dt="2022-10-21T07:08:17.239" v="44" actId="27636"/>
          <ac:spMkLst>
            <pc:docMk/>
            <pc:sldMk cId="3306052872" sldId="265"/>
            <ac:spMk id="3" creationId="{89EA5D1A-14BD-0D95-A26C-0C414A87FBD8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306052872" sldId="265"/>
            <ac:spMk id="4" creationId="{F3EEAF36-996C-071F-4F2D-6D38B5BA6CE1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1452169743" sldId="266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452169743" sldId="266"/>
            <ac:spMk id="2" creationId="{D326FFEE-71CC-B453-C769-89BDAE0F90FD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452169743" sldId="266"/>
            <ac:spMk id="5" creationId="{F009F913-9254-00A7-C547-73D7B657FB47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3194091122" sldId="267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194091122" sldId="267"/>
            <ac:spMk id="2" creationId="{3C71C21F-D278-422E-D983-FD9AB181395D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194091122" sldId="267"/>
            <ac:spMk id="3" creationId="{48BD36DF-3DDE-C027-387C-37A26BAB697C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194091122" sldId="267"/>
            <ac:spMk id="7" creationId="{46AEAE3D-3D12-4859-C86B-178DCAE446B2}"/>
          </ac:spMkLst>
        </pc:spChg>
      </pc:sldChg>
      <pc:sldChg chg="modSp mod">
        <pc:chgData name="anggi mardiyono" userId="b178ad8edf915e56" providerId="LiveId" clId="{ACEA3046-93EF-4B82-A81D-C57A48B3E18E}" dt="2022-10-21T07:08:17.263" v="45" actId="27636"/>
        <pc:sldMkLst>
          <pc:docMk/>
          <pc:sldMk cId="1889917726" sldId="268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889917726" sldId="268"/>
            <ac:spMk id="2" creationId="{75475291-922F-FC76-4A72-37C8F60CA527}"/>
          </ac:spMkLst>
        </pc:spChg>
        <pc:spChg chg="mod">
          <ac:chgData name="anggi mardiyono" userId="b178ad8edf915e56" providerId="LiveId" clId="{ACEA3046-93EF-4B82-A81D-C57A48B3E18E}" dt="2022-10-21T07:08:17.263" v="45" actId="27636"/>
          <ac:spMkLst>
            <pc:docMk/>
            <pc:sldMk cId="1889917726" sldId="268"/>
            <ac:spMk id="3" creationId="{DF512E37-A48A-29DA-50B8-065502FAEE52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889917726" sldId="268"/>
            <ac:spMk id="5" creationId="{14F93AB3-346B-1A39-B868-DA25B875F2EB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4227339264" sldId="269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4227339264" sldId="269"/>
            <ac:spMk id="2" creationId="{2C7C9A1E-24D3-796C-E8ED-D6D735B056B6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4227339264" sldId="269"/>
            <ac:spMk id="5" creationId="{0CBCA8CB-24EC-76D8-7665-C9BC75951560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1006610875" sldId="270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006610875" sldId="270"/>
            <ac:spMk id="2" creationId="{D60301CA-9BE9-C0D9-D658-42612D5A1293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006610875" sldId="270"/>
            <ac:spMk id="3" creationId="{7AB68326-0116-2094-6DD6-B1E78E5029AE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1006610875" sldId="270"/>
            <ac:spMk id="8" creationId="{2EC465CE-87EF-0E5D-594F-1B138133E96E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4275464884" sldId="271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4275464884" sldId="271"/>
            <ac:spMk id="2" creationId="{5C141598-8850-8CB0-BF54-9F35A002E7D7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4275464884" sldId="271"/>
            <ac:spMk id="3" creationId="{F6BCAC1A-CAA8-03E5-47BA-D55A02CD5EAC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4275464884" sldId="271"/>
            <ac:spMk id="5" creationId="{95EE3B50-979E-7EFA-4577-B2494376AC7B}"/>
          </ac:spMkLst>
        </pc:spChg>
      </pc:sldChg>
      <pc:sldChg chg="modSp">
        <pc:chgData name="anggi mardiyono" userId="b178ad8edf915e56" providerId="LiveId" clId="{ACEA3046-93EF-4B82-A81D-C57A48B3E18E}" dt="2022-10-21T07:08:17.080" v="43"/>
        <pc:sldMkLst>
          <pc:docMk/>
          <pc:sldMk cId="3739808883" sldId="272"/>
        </pc:sldMkLst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739808883" sldId="272"/>
            <ac:spMk id="2" creationId="{26B69BDD-DB62-C72F-076F-181F53631732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739808883" sldId="272"/>
            <ac:spMk id="3" creationId="{2C061C90-9681-6F1B-2572-D300131E21C5}"/>
          </ac:spMkLst>
        </pc:spChg>
        <pc:spChg chg="mod">
          <ac:chgData name="anggi mardiyono" userId="b178ad8edf915e56" providerId="LiveId" clId="{ACEA3046-93EF-4B82-A81D-C57A48B3E18E}" dt="2022-10-21T07:08:17.080" v="43"/>
          <ac:spMkLst>
            <pc:docMk/>
            <pc:sldMk cId="3739808883" sldId="272"/>
            <ac:spMk id="4" creationId="{49DC94BC-2165-899E-29D3-11B4C9E274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C14A1-BB17-4B16-A999-B2F80DC4E3C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918D-E547-4233-A876-EFCCEDAC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3BF9-8EB7-4904-ADF4-58DA921963A9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1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C509-BCA3-4236-96DC-43480427A790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1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E7B9-0B35-45C2-9BCE-EF1943C8134C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47EC-8BD8-4B0B-A251-0A7ED02388A7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1339-99B2-497A-A978-742DC967F348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0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DA93-3D51-46F7-BFFB-192367F23184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77E1-88D3-419E-8D0B-F68F73A2A855}" type="datetime1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FDB6-8080-4D68-A1C1-5D826D569C87}" type="datetime1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565-B7A6-41BB-862C-2003501D86AC}" type="datetime1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77EE2D-9A8A-462D-8496-29E592E380BB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502-96C4-440C-A1CF-AB649E808C95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8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12D073-C169-46BE-8B99-ADF280DEC854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E125AF-CFFF-404A-81E6-A187408E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87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0699-844A-F0F7-DCC6-8876D6CE1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Viewing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69457-CC8F-A008-07CF-A07F2D523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Dipresentasikan</a:t>
            </a:r>
            <a:r>
              <a:rPr lang="en-ID" dirty="0"/>
              <a:t> oleh: Anggi Mardiyono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5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3A5A-2BBB-B3F2-E3EB-DB187372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5D1A-14BD-0D95-A26C-0C414A87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ditransmisikan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bingkai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, kami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perluasan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area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yang </a:t>
            </a:r>
            <a:r>
              <a:rPr lang="en-US" dirty="0" err="1"/>
              <a:t>dinormalisasi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dinormalisasi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Kami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yang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yang </a:t>
            </a:r>
            <a:r>
              <a:rPr lang="en-US" dirty="0" err="1"/>
              <a:t>dinormalisasi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EAF36-996C-071F-4F2D-6D38B5B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FFEE-71CC-B453-C769-89BDAE0F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B06A-9460-468B-C1C4-22E3C4D3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9941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Jika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posisi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berada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tengah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tampilan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:</a:t>
            </a:r>
          </a:p>
          <a:p>
            <a:pPr algn="just"/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Ini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akan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ditampilkan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tengah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viewport.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Gambar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menunjukkan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untuk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pemetaan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viewport. 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Titik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pada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posisi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(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xw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yw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) di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dipetakan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ke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posisi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(xv,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yv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) di viewport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terkait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9F913-9254-00A7-C547-73D7B657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B8B2C-AFC2-097C-EB94-A9DD7B84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25" y="1027906"/>
            <a:ext cx="6017839" cy="42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6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C21F-D278-422E-D983-FD9AB181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36DF-3DDE-C027-387C-37A26BAB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Untuk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mempertahankan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penempatan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titik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relatif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sama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di viewport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seperti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kami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memerlukan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: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dirty="0" err="1">
                <a:solidFill>
                  <a:srgbClr val="333333"/>
                </a:solidFill>
                <a:latin typeface="inter-regular"/>
              </a:rPr>
              <a:t>Memecahkan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tayangan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ini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posisi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viewport (xv,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yv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), kami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memiliki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AE3D-3D12-4859-C86B-178DCAE4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5D01B-CFA1-3263-2A7B-04F30151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43" y="2897561"/>
            <a:ext cx="4707031" cy="1062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8F7BF9-3035-B2E2-5D46-E2B33B15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246" y="4829920"/>
            <a:ext cx="4861419" cy="12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9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5291-922F-FC76-4A72-37C8F60C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2E37-A48A-29DA-50B8-065502FA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Dimana </a:t>
            </a:r>
            <a:r>
              <a:rPr lang="en-US" sz="2000" dirty="0" err="1"/>
              <a:t>faktor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Persamaan</a:t>
            </a:r>
            <a:r>
              <a:rPr lang="en-US" sz="2000" dirty="0"/>
              <a:t> (1) dan </a:t>
            </a:r>
            <a:r>
              <a:rPr lang="en-US" sz="2000" dirty="0" err="1"/>
              <a:t>Persamaan</a:t>
            </a:r>
            <a:r>
              <a:rPr lang="en-US" sz="2000" dirty="0"/>
              <a:t> (2) juga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diturunkan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sekumpulan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yang </a:t>
            </a:r>
            <a:r>
              <a:rPr lang="en-US" sz="2000" dirty="0" err="1"/>
              <a:t>mengubah</a:t>
            </a:r>
            <a:r>
              <a:rPr lang="en-US" sz="2000" dirty="0"/>
              <a:t> area </a:t>
            </a:r>
            <a:r>
              <a:rPr lang="en-US" sz="2000" dirty="0" err="1"/>
              <a:t>koordinat</a:t>
            </a:r>
            <a:r>
              <a:rPr lang="en-US" sz="2000" dirty="0"/>
              <a:t> </a:t>
            </a:r>
            <a:r>
              <a:rPr lang="en-US" sz="2000" dirty="0" err="1"/>
              <a:t>jendela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dunia </a:t>
            </a:r>
            <a:r>
              <a:rPr lang="en-US" sz="2000" dirty="0" err="1"/>
              <a:t>menjadi</a:t>
            </a:r>
            <a:r>
              <a:rPr lang="en-US" sz="2000" dirty="0"/>
              <a:t> area </a:t>
            </a:r>
            <a:r>
              <a:rPr lang="en-US" sz="2000" dirty="0" err="1"/>
              <a:t>koordinat</a:t>
            </a:r>
            <a:r>
              <a:rPr lang="en-US" sz="2000" dirty="0"/>
              <a:t> viewport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r>
              <a:rPr lang="en-US" sz="2000" dirty="0"/>
              <a:t>. </a:t>
            </a:r>
            <a:r>
              <a:rPr lang="en-US" sz="2000" dirty="0" err="1"/>
              <a:t>Percakapan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lvl="1"/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transformasi</a:t>
            </a:r>
            <a:r>
              <a:rPr lang="en-US" sz="1600" dirty="0"/>
              <a:t> </a:t>
            </a:r>
            <a:r>
              <a:rPr lang="en-US" sz="1600" dirty="0" err="1"/>
              <a:t>penskalaan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tetap</a:t>
            </a:r>
            <a:r>
              <a:rPr lang="en-US" sz="1600" dirty="0"/>
              <a:t> (</a:t>
            </a:r>
            <a:r>
              <a:rPr lang="en-US" sz="1600" dirty="0" err="1"/>
              <a:t>xw</a:t>
            </a:r>
            <a:r>
              <a:rPr lang="en-US" sz="1600" dirty="0"/>
              <a:t> </a:t>
            </a:r>
            <a:r>
              <a:rPr lang="en-US" sz="1600" baseline="-25000" dirty="0"/>
              <a:t>min</a:t>
            </a:r>
            <a:r>
              <a:rPr lang="en-US" sz="1600" dirty="0"/>
              <a:t> ,</a:t>
            </a:r>
            <a:r>
              <a:rPr lang="en-US" sz="1600" dirty="0" err="1"/>
              <a:t>yw</a:t>
            </a:r>
            <a:r>
              <a:rPr lang="en-US" sz="1600" dirty="0"/>
              <a:t> </a:t>
            </a:r>
            <a:r>
              <a:rPr lang="en-US" sz="1600" baseline="-25000" dirty="0"/>
              <a:t>min</a:t>
            </a:r>
            <a:r>
              <a:rPr lang="en-US" sz="1600" dirty="0"/>
              <a:t> ) yang </a:t>
            </a:r>
            <a:r>
              <a:rPr lang="en-US" sz="1600" dirty="0" err="1"/>
              <a:t>menskalakan</a:t>
            </a:r>
            <a:r>
              <a:rPr lang="en-US" sz="1600" dirty="0"/>
              <a:t> area </a:t>
            </a:r>
            <a:r>
              <a:rPr lang="en-US" sz="1600" dirty="0" err="1"/>
              <a:t>jendela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 viewport.</a:t>
            </a:r>
          </a:p>
          <a:p>
            <a:pPr lvl="1"/>
            <a:r>
              <a:rPr lang="en-US" sz="1600" dirty="0" err="1"/>
              <a:t>Terjemahkan</a:t>
            </a:r>
            <a:r>
              <a:rPr lang="en-US" sz="1600" dirty="0"/>
              <a:t> area </a:t>
            </a:r>
            <a:r>
              <a:rPr lang="en-US" sz="1600" dirty="0" err="1"/>
              <a:t>jendela</a:t>
            </a:r>
            <a:r>
              <a:rPr lang="en-US" sz="1600" dirty="0"/>
              <a:t> yang </a:t>
            </a:r>
            <a:r>
              <a:rPr lang="en-US" sz="1600" dirty="0" err="1"/>
              <a:t>diskalakan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viewport. </a:t>
            </a:r>
            <a:r>
              <a:rPr lang="en-US" sz="1600" dirty="0" err="1"/>
              <a:t>Proporsi</a:t>
            </a:r>
            <a:r>
              <a:rPr lang="en-US" sz="1600" dirty="0"/>
              <a:t> </a:t>
            </a:r>
            <a:r>
              <a:rPr lang="en-US" sz="1600" dirty="0" err="1"/>
              <a:t>relatif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dipertahankan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faktor</a:t>
            </a:r>
            <a:r>
              <a:rPr lang="en-US" sz="1600" dirty="0"/>
              <a:t> </a:t>
            </a:r>
            <a:r>
              <a:rPr lang="en-US" sz="1600" dirty="0" err="1"/>
              <a:t>skalanya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(</a:t>
            </a:r>
            <a:r>
              <a:rPr lang="en-US" sz="1600" dirty="0" err="1"/>
              <a:t>sx</a:t>
            </a:r>
            <a:r>
              <a:rPr lang="en-US" sz="1600" dirty="0"/>
              <a:t>=</a:t>
            </a:r>
            <a:r>
              <a:rPr lang="en-US" sz="1600" dirty="0" err="1"/>
              <a:t>sy</a:t>
            </a:r>
            <a:r>
              <a:rPr lang="en-US" sz="1600" dirty="0"/>
              <a:t>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93AB3-346B-1A39-B868-DA25B875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57C4B-8AFE-3B90-A206-9AD6DB1E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711" y="1690688"/>
            <a:ext cx="2757767" cy="1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1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A1E-24D3-796C-E8ED-D6D735B0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EFEF-9BD5-FC8B-66C3-CE3F777C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transformasi</a:t>
            </a:r>
            <a:r>
              <a:rPr lang="en-US" dirty="0"/>
              <a:t> workstation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mempartisi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yang </a:t>
            </a:r>
            <a:r>
              <a:rPr lang="en-US" dirty="0" err="1"/>
              <a:t>dinormalisasi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pada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output).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CA8CB-24EC-76D8-7665-C9BC7595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16586-280E-AA96-3669-96EFFC8E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474" y="1600553"/>
            <a:ext cx="5257800" cy="36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3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1598-8850-8CB0-BF54-9F35A002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Representasi Matriks dari tiga langkah Transformasi di atas: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AC1A-CAA8-03E5-47BA-D55A02CD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E3B50-979E-7EFA-4577-B2494376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F9994-ACC8-5533-DDC5-64834227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282927"/>
            <a:ext cx="6984196" cy="318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01CA-9BE9-C0D9-D658-42612D5A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8326-0116-2094-6DD6-B1E78E50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465CE-87EF-0E5D-594F-1B138133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3E95A-1965-6229-E3FB-DE9DF346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58" y="1760075"/>
            <a:ext cx="5105842" cy="333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794DA-6113-BB0F-BF58-8BECC1513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58" y="1756238"/>
            <a:ext cx="2905874" cy="354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1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9BDD-DB62-C72F-076F-181F5363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1C90-9681-6F1B-2572-D300131E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dan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Catatan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dunia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dunia dan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C94BC-2165-899E-29D3-11B4C9E2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0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E5C4-CD1F-2264-141D-3502CFCF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A76DA-CCF0-52B5-31B9-4B4AC124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Metode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memilih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memperbesar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bagian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gambar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disebut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windowing. Area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dipilih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untuk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tampilan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ini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disebut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dipilih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oleh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dunia.</a:t>
            </a: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Terkadang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kita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tertarik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pada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beberapa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bagian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objek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tidak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pada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objek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penuh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 Jadi kami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memutuskan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kotak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imajiner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 Kotak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ini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menyertakan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area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objek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diinginkan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atau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diminati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 Kotak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imajiner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seperti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itu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disebut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99456-1B07-A1C5-0C0F-358598C1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442E-005D-C08A-2CDC-F0B56851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31F9-80BE-850C-9B41-581DBC83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Viewport: Area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dipetakan</a:t>
            </a:r>
            <a:r>
              <a:rPr lang="en-US" dirty="0"/>
              <a:t> [di mana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].</a:t>
            </a:r>
          </a:p>
          <a:p>
            <a:r>
              <a:rPr lang="en-US" dirty="0"/>
              <a:t>Pada </a:t>
            </a:r>
            <a:r>
              <a:rPr lang="en-US" dirty="0" err="1"/>
              <a:t>dasarnya</a:t>
            </a:r>
            <a:r>
              <a:rPr lang="en-US" dirty="0"/>
              <a:t>,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area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membungkus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dipetakan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area viewport.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2D dan 3D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viewport pada </a:t>
            </a:r>
            <a:r>
              <a:rPr lang="en-US" dirty="0" err="1"/>
              <a:t>layar</a:t>
            </a:r>
            <a:r>
              <a:rPr lang="en-US" dirty="0"/>
              <a:t>.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area </a:t>
            </a:r>
            <a:r>
              <a:rPr lang="en-US" dirty="0" err="1"/>
              <a:t>pandang</a:t>
            </a:r>
            <a:r>
              <a:rPr lang="en-US" dirty="0"/>
              <a:t> pada area </a:t>
            </a:r>
            <a:r>
              <a:rPr lang="en-US" dirty="0" err="1"/>
              <a:t>tampilan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dan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area </a:t>
            </a:r>
            <a:r>
              <a:rPr lang="en-US" dirty="0" err="1"/>
              <a:t>pandang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B5A4-BFF9-2F66-8DC2-FAE1B174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6D0C-4057-1EF4-D875-B05CFBC3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0119-CBB7-D0EE-183C-29259461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Ukuran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(0, 0)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merupakan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sudut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kiri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bawah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arah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kanan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sampai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menutupi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area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diinginkan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Setelah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didefinisikan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data di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luar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dipotong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sebelum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direpresentasikan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layar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 Proses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ini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mengurangi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jumlah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sinyal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menampilkan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data.</a:t>
            </a: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Ukuran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tabung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Tektronix 4.14 di Imperial College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berisi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4,96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titik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secara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horizontal dan 3.072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titik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secara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vertikal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AC17C-61B6-76DB-9456-2CE08021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848B-6061-00C7-1D83-579DF133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viewport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windowing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F058-5196-5325-6DCD-8527FD0D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adegan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dunia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D0368-EB32-30B0-2421-E4F853B1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39830-9323-976C-B24E-DDD9A53D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37" y="2929451"/>
            <a:ext cx="5924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5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392F-23C4-676C-E9EC-2CBDE09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01A0-6B8A-B68D-1F7A-9AFBDE37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Pertama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kami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membangun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adegan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dunia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menggunakan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primitif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atribut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keluaran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Untuk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mendapatkan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orientasi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tertentu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kita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dapat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mengatur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sistem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tampilan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2-D di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bidang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menentukan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sistem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tampilan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Setelah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bingkai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tampilan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dibuat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kemudian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ubah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deskripsi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dunia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menjadi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tampilan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577FE-F596-2561-3ED3-2202E009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F3A7-54AD-B82F-6C56-1C317CC8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E58C-8D92-A040-4974-F694356A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Kemudian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kami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mendefinisikan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area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pandang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dinormalisasi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berkisar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0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hingga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1)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memetakan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deskripsi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tampilan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pemandangan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dinormalisasi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Pada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langkah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terakhir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semua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bagian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gambar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yang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yaitu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di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luar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viewport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dicelupkan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isinya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dipindahkan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koordinat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perangkat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EC4C0-2C7D-6ACB-3611-A9B5D11F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EE7BB-B129-2E78-F5AD-F2E5FFD4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12" y="4173070"/>
            <a:ext cx="7407650" cy="15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3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1DF5-9E62-50FE-8E54-505A716D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390F-A5D8-3CAF-2552-04861E7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Kita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dapat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melihat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objek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lokasi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berbeda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pada area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tampilan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perangkat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output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seperti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ditunjukkan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pada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gambar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DBD7-DCCB-2549-9961-CF403F3F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F9493-6C9F-AD42-D2D0-E0C68E21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18" y="2943504"/>
            <a:ext cx="5943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2C2B-F3B5-C99E-54F2-59D0E1D2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memvariasikan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viewports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27DEC-7AB5-0237-5918-915FE4C5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6035" cy="4351338"/>
          </a:xfrm>
        </p:spPr>
        <p:txBody>
          <a:bodyPr numCol="1">
            <a:norm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Kita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dapat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mengubah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ukuran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dan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proporsi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objek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yang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ditampilkan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 Kita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dapat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mencapai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efek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pembesaran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dengan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memetakan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berukuran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berbeda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secara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berurutan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pada area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pandang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berukuran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tetap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Karena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dibuat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lebih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kecil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, kami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memperbesar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beberapa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bagian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pemandangan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untuk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melihat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detail yang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tidak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ditampilkan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dengan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jendela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yang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lebih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besar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DC73E-9046-1C37-DB78-287F38AC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5AF-CFFF-404A-81E6-A187408E62BF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7558E-8006-7515-4D74-3D01C2AA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1940859"/>
            <a:ext cx="6505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63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760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inter-regular</vt:lpstr>
      <vt:lpstr>Retrospect</vt:lpstr>
      <vt:lpstr>Viewing</vt:lpstr>
      <vt:lpstr>Intro</vt:lpstr>
      <vt:lpstr>Viewport</vt:lpstr>
      <vt:lpstr>PowerPoint Presentation</vt:lpstr>
      <vt:lpstr>Melihat transformasi atau jendela ke transformasi viewport atau transformasi windowing</vt:lpstr>
      <vt:lpstr>Melihat transformasi dalam beberapa langkah</vt:lpstr>
      <vt:lpstr>PowerPoint Presentation</vt:lpstr>
      <vt:lpstr>Dengan mengubah posisi viewport</vt:lpstr>
      <vt:lpstr>Dengan memvariasikan ukuran viewports</vt:lpstr>
      <vt:lpstr>Transformasi Koordinat Jendela Grafik Komputer ke Viewport</vt:lpstr>
      <vt:lpstr>PowerPoint Presentation</vt:lpstr>
      <vt:lpstr>PowerPoint Presentation</vt:lpstr>
      <vt:lpstr>PowerPoint Presentation</vt:lpstr>
      <vt:lpstr>PowerPoint Presentation</vt:lpstr>
      <vt:lpstr>Representasi Matriks dari tiga langkah Transformasi di atas:</vt:lpstr>
      <vt:lpstr>PowerPoint Presentation</vt:lpstr>
      <vt:lpstr>Keuntungan Melihat Transformasi: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Viewing</dc:title>
  <dc:creator>anggi mardiyono</dc:creator>
  <cp:lastModifiedBy>anggi mardiyono</cp:lastModifiedBy>
  <cp:revision>1</cp:revision>
  <dcterms:created xsi:type="dcterms:W3CDTF">2022-10-21T06:07:15Z</dcterms:created>
  <dcterms:modified xsi:type="dcterms:W3CDTF">2022-10-21T07:08:25Z</dcterms:modified>
</cp:coreProperties>
</file>