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isisdeTrficodeAeropuertos/Apoyoalosviajerosenaerolnea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93BCAC-C83F-4716-8727-9A10FD4682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Análisis de Tráfico de Aeropuertos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2A3C49-6C81-4DE0-8B26-ED2A42504E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12/12/2023 1:13:34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ción" id="10" name="slide10">
            <a:extLst>
              <a:ext uri="{FF2B5EF4-FFF2-40B4-BE49-F238E27FC236}">
                <a16:creationId xmlns:a16="http://schemas.microsoft.com/office/drawing/2014/main" id="{999E393A-E292-4F4A-B53C-0DC1D7AE4D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rasos por Aerolínea" id="11" name="slide11">
            <a:extLst>
              <a:ext uri="{FF2B5EF4-FFF2-40B4-BE49-F238E27FC236}">
                <a16:creationId xmlns:a16="http://schemas.microsoft.com/office/drawing/2014/main" id="{D7CA0DEE-714B-4FB9-BE88-251F67D220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áfico de gente" id="12" name="slide12">
            <a:extLst>
              <a:ext uri="{FF2B5EF4-FFF2-40B4-BE49-F238E27FC236}">
                <a16:creationId xmlns:a16="http://schemas.microsoft.com/office/drawing/2014/main" id="{1CC38E01-04A2-4A45-885C-BDBD1291AE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oyo a los viajeros en aerolíneas1" id="13" name="slide13">
            <a:extLst>
              <a:ext uri="{FF2B5EF4-FFF2-40B4-BE49-F238E27FC236}">
                <a16:creationId xmlns:a16="http://schemas.microsoft.com/office/drawing/2014/main" id="{E247029F-59A1-4428-9B16-A57EF5E928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7" y="0"/>
            <a:ext cx="980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oyo a los viajeros en aerolíneas2" id="14" name="slide14">
            <a:extLst>
              <a:ext uri="{FF2B5EF4-FFF2-40B4-BE49-F238E27FC236}">
                <a16:creationId xmlns:a16="http://schemas.microsoft.com/office/drawing/2014/main" id="{857B4706-A978-459A-9603-B1B8859183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7" y="0"/>
            <a:ext cx="980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oyo a los viajeros en aerolíneas3" id="15" name="slide15">
            <a:extLst>
              <a:ext uri="{FF2B5EF4-FFF2-40B4-BE49-F238E27FC236}">
                <a16:creationId xmlns:a16="http://schemas.microsoft.com/office/drawing/2014/main" id="{082C6D51-79FF-4146-8013-FCFC903CAC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7" y="0"/>
            <a:ext cx="980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ción Promedio por Aerolínea" id="2" name="slide2">
            <a:extLst>
              <a:ext uri="{FF2B5EF4-FFF2-40B4-BE49-F238E27FC236}">
                <a16:creationId xmlns:a16="http://schemas.microsoft.com/office/drawing/2014/main" id="{375702F7-FB81-49D2-832D-D19B36E71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40" y="0"/>
            <a:ext cx="689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ndice de retraso por aerolínea" id="3" name="slide3">
            <a:extLst>
              <a:ext uri="{FF2B5EF4-FFF2-40B4-BE49-F238E27FC236}">
                <a16:creationId xmlns:a16="http://schemas.microsoft.com/office/drawing/2014/main" id="{7FC3B753-E651-49F3-90D2-1D090277C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181100"/>
            <a:ext cx="9058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edio de tiempo de retraso" id="4" name="slide4">
            <a:extLst>
              <a:ext uri="{FF2B5EF4-FFF2-40B4-BE49-F238E27FC236}">
                <a16:creationId xmlns:a16="http://schemas.microsoft.com/office/drawing/2014/main" id="{D1DDA4B1-8C1A-45F6-AAB9-90F1A9C10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1228725"/>
            <a:ext cx="4543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po de Viaje vs Satisfacción" id="5" name="slide5">
            <a:extLst>
              <a:ext uri="{FF2B5EF4-FFF2-40B4-BE49-F238E27FC236}">
                <a16:creationId xmlns:a16="http://schemas.microsoft.com/office/drawing/2014/main" id="{ADCD5997-6360-4803-BE5C-27EAACB03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61" y="0"/>
            <a:ext cx="557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áfico de gente por día de la semana" id="6" name="slide6">
            <a:extLst>
              <a:ext uri="{FF2B5EF4-FFF2-40B4-BE49-F238E27FC236}">
                <a16:creationId xmlns:a16="http://schemas.microsoft.com/office/drawing/2014/main" id="{93E40B92-E0AD-47F4-83F6-1220AE254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30"/>
            <a:ext cx="12192000" cy="60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áfico de gente por mes" id="7" name="slide7">
            <a:extLst>
              <a:ext uri="{FF2B5EF4-FFF2-40B4-BE49-F238E27FC236}">
                <a16:creationId xmlns:a16="http://schemas.microsoft.com/office/drawing/2014/main" id="{19B74A7A-8219-4164-BCF5-3A922B771E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4" y="0"/>
            <a:ext cx="10673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áfico de gente por horario" id="8" name="slide8">
            <a:extLst>
              <a:ext uri="{FF2B5EF4-FFF2-40B4-BE49-F238E27FC236}">
                <a16:creationId xmlns:a16="http://schemas.microsoft.com/office/drawing/2014/main" id="{F40F9101-AC60-4614-B79E-037203676E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65"/>
            <a:ext cx="12192000" cy="52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áfico de gente por aerolínea" id="9" name="slide9">
            <a:extLst>
              <a:ext uri="{FF2B5EF4-FFF2-40B4-BE49-F238E27FC236}">
                <a16:creationId xmlns:a16="http://schemas.microsoft.com/office/drawing/2014/main" id="{4902648E-6C63-4258-97EE-A4C9DE443A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500"/>
            <a:ext cx="12192000" cy="18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2023-12-12T01:13:35Z</dcterms:created>
  <dcterms:modified xsi:type="dcterms:W3CDTF">2023-12-12T01:13:35Z</dcterms:modified>
</cp:coreProperties>
</file>