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5CF1E-37C5-4BCC-AC48-4E0005C32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79F01D-A2AB-48E6-A0A3-0DE4AAC5F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F778C1-3C0F-4484-BA35-EEB03E26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3715-06BF-4DDA-9EAF-F5A2F2425A9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B915B-85BB-4C0B-B0F4-F338F29C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BA0057-91A3-4C5C-84AE-B0553B01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09D1-B4F9-4F7E-A294-9772206F02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3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51D4F-26EF-4DF5-A3E5-C67A5D72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19F6F3-2F1B-48B8-A75C-89E19F511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3B5919-635A-4D7A-A149-2752D94A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3715-06BF-4DDA-9EAF-F5A2F2425A9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160666-74A9-4295-A206-A4B9A65C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180B19-B255-4266-BC96-DC5EA72B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09D1-B4F9-4F7E-A294-9772206F02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8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D1AD9E-AAB8-4A91-B358-2EF77776E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D09B5B-525D-4F4B-A8D9-B96C2FF1A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5E61AC-1499-43EC-AC92-B1AE016A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3715-06BF-4DDA-9EAF-F5A2F2425A9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67631F-1B56-4766-88B5-C340DA2F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A03BCD-080C-4E15-9C38-1C2B8862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09D1-B4F9-4F7E-A294-9772206F02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5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D9C94-ACCA-4244-87C9-2A2523CB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8F1321-5C7D-46CC-8489-C64D54FA7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062AC4-D44B-4D77-A312-3C3ACFC8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3715-06BF-4DDA-9EAF-F5A2F2425A9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04BB1C-A60A-4B93-A081-E14011DE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B078D2-17A2-4D8D-99B3-39036D3E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09D1-B4F9-4F7E-A294-9772206F02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8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C991BF-9760-4FF9-B83F-5A088054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45F6F5-E208-48F8-81EC-2691336DA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2A4E64-7A35-48A5-83B9-244E7C5E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3715-06BF-4DDA-9EAF-F5A2F2425A9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B993FB-C55A-4677-86E3-199E4132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08DD49-5DE8-41C6-8279-B7D34341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09D1-B4F9-4F7E-A294-9772206F02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0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D144A-97DA-41E9-8650-9B166F32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1AC437-473D-4CC0-927D-1E5B71506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123509-2015-4266-B1F3-4909734FB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DF7338-1BDC-4001-A962-83899481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3715-06BF-4DDA-9EAF-F5A2F2425A9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4FA06-7AEB-41E4-8B1A-C325D209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9BCEC0-1ECD-4FBA-89A6-78E1D65D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09D1-B4F9-4F7E-A294-9772206F02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3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62627-B16F-4940-AB16-53673632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4EED94-9768-44E8-9807-A1E91A27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0A6712-0794-4F44-AA7D-37E26A1AD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7DD654-F527-4267-8261-4AF7B6A8F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3C2FB5-C759-4CC2-9D8C-7DEF2319C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D60B7ED-AD95-4270-9611-266767C6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3715-06BF-4DDA-9EAF-F5A2F2425A9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1B0440-DF92-413B-A155-DEBB43B6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B99AA9-7287-4F1F-B9CD-C93BADA2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09D1-B4F9-4F7E-A294-9772206F02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3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095C4-3ED1-4403-A614-F3DFDEFC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7FDDFE-9974-4F99-A341-346FDD94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3715-06BF-4DDA-9EAF-F5A2F2425A9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C0E73F-335A-4526-956A-5608C432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161304-1B85-42AA-A827-183F2030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09D1-B4F9-4F7E-A294-9772206F02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5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8C03AF-C33B-4501-A11D-2C8AB0E3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3715-06BF-4DDA-9EAF-F5A2F2425A9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DF00BF-913E-4E86-8460-B0676FA6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8CEF30-C13D-4D4A-A152-1DD71034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09D1-B4F9-4F7E-A294-9772206F02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1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1C0AA-B31C-44E1-A62F-AAED34EA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DEFB73-C4E7-4F1E-A2E8-E4FB3EF85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93C8B8-ADD5-4AB8-950D-AAC3DF62C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239694-894B-4044-BD67-CB00FBD8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3715-06BF-4DDA-9EAF-F5A2F2425A9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534C4D-531D-4C0B-8846-BC26C4B1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99E618-81DD-4B46-903F-F67AE53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09D1-B4F9-4F7E-A294-9772206F02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2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A3748-13BD-4938-B602-5D00131F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D433EE-F0A7-449F-9156-9180D6DBF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163DD4-9D06-4CA3-9F5F-8C26BF8B8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98D644-7813-445B-BA9A-E289D2CB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3715-06BF-4DDA-9EAF-F5A2F2425A9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9C2B38-4758-41F3-9D41-BC58AD42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4828BF-1CE4-44CE-8B0E-57CEF4F3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09D1-B4F9-4F7E-A294-9772206F02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621FB9-5498-480A-AB64-15CEC0D1F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715EC3-5624-449F-BFA6-EBE3F2AF0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57CC2E-FDBB-4E18-9BC6-3AEE40552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D3715-06BF-4DDA-9EAF-F5A2F2425A9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02C4B-06ED-411F-801D-1FE2106B8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8B68C0-71BC-4056-89A7-9057B5896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A09D1-B4F9-4F7E-A294-9772206F02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7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6F9A35D-5FAF-4E08-B0A9-B051FCED92BC}"/>
              </a:ext>
            </a:extLst>
          </p:cNvPr>
          <p:cNvSpPr/>
          <p:nvPr/>
        </p:nvSpPr>
        <p:spPr>
          <a:xfrm>
            <a:off x="3814454" y="1311141"/>
            <a:ext cx="2857132" cy="3204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1C88E8D-AEA7-48A6-8959-ADF4FD390B15}"/>
              </a:ext>
            </a:extLst>
          </p:cNvPr>
          <p:cNvSpPr txBox="1"/>
          <p:nvPr/>
        </p:nvSpPr>
        <p:spPr>
          <a:xfrm>
            <a:off x="4030477" y="1519259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QuantumSession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B2D4186-968C-4167-BE41-5489296B423B}"/>
              </a:ext>
            </a:extLst>
          </p:cNvPr>
          <p:cNvSpPr/>
          <p:nvPr/>
        </p:nvSpPr>
        <p:spPr>
          <a:xfrm>
            <a:off x="4154765" y="2096708"/>
            <a:ext cx="2104008" cy="7989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75383E4-8CF2-45CB-BC31-0F81C2D37AF7}"/>
              </a:ext>
            </a:extLst>
          </p:cNvPr>
          <p:cNvSpPr txBox="1"/>
          <p:nvPr/>
        </p:nvSpPr>
        <p:spPr>
          <a:xfrm>
            <a:off x="4301246" y="2302713"/>
            <a:ext cx="181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QuantumCircuit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566C50-CD06-484E-8881-0BE7350F02D6}"/>
              </a:ext>
            </a:extLst>
          </p:cNvPr>
          <p:cNvSpPr/>
          <p:nvPr/>
        </p:nvSpPr>
        <p:spPr>
          <a:xfrm>
            <a:off x="984142" y="1154624"/>
            <a:ext cx="2005011" cy="4355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QuantumVariable</a:t>
            </a:r>
            <a:r>
              <a:rPr lang="en-US" dirty="0">
                <a:solidFill>
                  <a:schemeClr val="tx1"/>
                </a:solidFill>
              </a:rPr>
              <a:t> 0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69F09DC-8DBD-4571-B1AA-124404699B55}"/>
              </a:ext>
            </a:extLst>
          </p:cNvPr>
          <p:cNvCxnSpPr>
            <a:cxnSpLocks/>
          </p:cNvCxnSpPr>
          <p:nvPr/>
        </p:nvCxnSpPr>
        <p:spPr>
          <a:xfrm>
            <a:off x="3129436" y="1275358"/>
            <a:ext cx="711323" cy="455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DDBFB76-DE66-48B3-BE7A-0E0025837F45}"/>
              </a:ext>
            </a:extLst>
          </p:cNvPr>
          <p:cNvCxnSpPr>
            <a:cxnSpLocks/>
          </p:cNvCxnSpPr>
          <p:nvPr/>
        </p:nvCxnSpPr>
        <p:spPr>
          <a:xfrm>
            <a:off x="3053935" y="2302713"/>
            <a:ext cx="9765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5C85EA1-82C2-4E5B-BDBC-01864E968E93}"/>
              </a:ext>
            </a:extLst>
          </p:cNvPr>
          <p:cNvCxnSpPr>
            <a:cxnSpLocks/>
          </p:cNvCxnSpPr>
          <p:nvPr/>
        </p:nvCxnSpPr>
        <p:spPr>
          <a:xfrm flipV="1">
            <a:off x="3447239" y="3307123"/>
            <a:ext cx="647260" cy="715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2E187F74-086D-4D7D-8169-873F04EF6327}"/>
              </a:ext>
            </a:extLst>
          </p:cNvPr>
          <p:cNvSpPr/>
          <p:nvPr/>
        </p:nvSpPr>
        <p:spPr>
          <a:xfrm>
            <a:off x="4461714" y="3061105"/>
            <a:ext cx="1922674" cy="3809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QuantumEnvironment</a:t>
            </a:r>
            <a:r>
              <a:rPr lang="en-US" sz="1000" dirty="0"/>
              <a:t> level: 2</a:t>
            </a:r>
          </a:p>
        </p:txBody>
      </p:sp>
      <p:graphicFrame>
        <p:nvGraphicFramePr>
          <p:cNvPr id="38" name="Tabelle 37">
            <a:extLst>
              <a:ext uri="{FF2B5EF4-FFF2-40B4-BE49-F238E27FC236}">
                <a16:creationId xmlns:a16="http://schemas.microsoft.com/office/drawing/2014/main" id="{CAA94068-596B-4E1A-A191-19F34A717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993055"/>
              </p:ext>
            </p:extLst>
          </p:nvPr>
        </p:nvGraphicFramePr>
        <p:xfrm>
          <a:off x="829996" y="3042642"/>
          <a:ext cx="229944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3240">
                  <a:extLst>
                    <a:ext uri="{9D8B030D-6E8A-4147-A177-3AD203B41FA5}">
                      <a16:colId xmlns:a16="http://schemas.microsoft.com/office/drawing/2014/main" val="824782524"/>
                    </a:ext>
                  </a:extLst>
                </a:gridCol>
                <a:gridCol w="383240">
                  <a:extLst>
                    <a:ext uri="{9D8B030D-6E8A-4147-A177-3AD203B41FA5}">
                      <a16:colId xmlns:a16="http://schemas.microsoft.com/office/drawing/2014/main" val="1432519718"/>
                    </a:ext>
                  </a:extLst>
                </a:gridCol>
                <a:gridCol w="383240">
                  <a:extLst>
                    <a:ext uri="{9D8B030D-6E8A-4147-A177-3AD203B41FA5}">
                      <a16:colId xmlns:a16="http://schemas.microsoft.com/office/drawing/2014/main" val="1049303043"/>
                    </a:ext>
                  </a:extLst>
                </a:gridCol>
                <a:gridCol w="383240">
                  <a:extLst>
                    <a:ext uri="{9D8B030D-6E8A-4147-A177-3AD203B41FA5}">
                      <a16:colId xmlns:a16="http://schemas.microsoft.com/office/drawing/2014/main" val="3638584317"/>
                    </a:ext>
                  </a:extLst>
                </a:gridCol>
                <a:gridCol w="383240">
                  <a:extLst>
                    <a:ext uri="{9D8B030D-6E8A-4147-A177-3AD203B41FA5}">
                      <a16:colId xmlns:a16="http://schemas.microsoft.com/office/drawing/2014/main" val="1819418670"/>
                    </a:ext>
                  </a:extLst>
                </a:gridCol>
                <a:gridCol w="383240">
                  <a:extLst>
                    <a:ext uri="{9D8B030D-6E8A-4147-A177-3AD203B41FA5}">
                      <a16:colId xmlns:a16="http://schemas.microsoft.com/office/drawing/2014/main" val="2052842948"/>
                    </a:ext>
                  </a:extLst>
                </a:gridCol>
              </a:tblGrid>
              <a:tr h="345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32188"/>
                  </a:ext>
                </a:extLst>
              </a:tr>
              <a:tr h="345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815176"/>
                  </a:ext>
                </a:extLst>
              </a:tr>
              <a:tr h="3452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74693"/>
                  </a:ext>
                </a:extLst>
              </a:tr>
              <a:tr h="3452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18863"/>
                  </a:ext>
                </a:extLst>
              </a:tr>
              <a:tr h="3452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014684"/>
                  </a:ext>
                </a:extLst>
              </a:tr>
              <a:tr h="3452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318178"/>
                  </a:ext>
                </a:extLst>
              </a:tr>
            </a:tbl>
          </a:graphicData>
        </a:graphic>
      </p:graphicFrame>
      <p:sp>
        <p:nvSpPr>
          <p:cNvPr id="39" name="Textfeld 38">
            <a:extLst>
              <a:ext uri="{FF2B5EF4-FFF2-40B4-BE49-F238E27FC236}">
                <a16:creationId xmlns:a16="http://schemas.microsoft.com/office/drawing/2014/main" id="{7BDC37E7-106B-4CED-BA2C-EDA5BF6CF0A2}"/>
              </a:ext>
            </a:extLst>
          </p:cNvPr>
          <p:cNvSpPr txBox="1"/>
          <p:nvPr/>
        </p:nvSpPr>
        <p:spPr>
          <a:xfrm>
            <a:off x="1222664" y="3955256"/>
            <a:ext cx="188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QuantumArray</a:t>
            </a:r>
            <a:endParaRPr lang="en-US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9BE8197A-9671-4E79-B8EB-B1A003FBF454}"/>
              </a:ext>
            </a:extLst>
          </p:cNvPr>
          <p:cNvSpPr/>
          <p:nvPr/>
        </p:nvSpPr>
        <p:spPr>
          <a:xfrm>
            <a:off x="7523192" y="519211"/>
            <a:ext cx="662865" cy="430566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DF6152C9-5B70-453D-8B52-01B62494B24B}"/>
              </a:ext>
            </a:extLst>
          </p:cNvPr>
          <p:cNvCxnSpPr>
            <a:cxnSpLocks/>
          </p:cNvCxnSpPr>
          <p:nvPr/>
        </p:nvCxnSpPr>
        <p:spPr>
          <a:xfrm>
            <a:off x="6258773" y="2505969"/>
            <a:ext cx="12381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F9BF6E6F-A79A-46DE-AC99-1AFA5B900069}"/>
              </a:ext>
            </a:extLst>
          </p:cNvPr>
          <p:cNvSpPr txBox="1"/>
          <p:nvPr/>
        </p:nvSpPr>
        <p:spPr>
          <a:xfrm rot="5400000">
            <a:off x="6916573" y="2384189"/>
            <a:ext cx="189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Interface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E6E0B2F-E58F-4210-A09B-0E4FF56AC331}"/>
              </a:ext>
            </a:extLst>
          </p:cNvPr>
          <p:cNvCxnSpPr/>
          <p:nvPr/>
        </p:nvCxnSpPr>
        <p:spPr>
          <a:xfrm>
            <a:off x="8214102" y="2487379"/>
            <a:ext cx="8756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7FED3F1E-F19E-4A8E-AEA7-45D5BF2D396D}"/>
              </a:ext>
            </a:extLst>
          </p:cNvPr>
          <p:cNvSpPr/>
          <p:nvPr/>
        </p:nvSpPr>
        <p:spPr>
          <a:xfrm>
            <a:off x="9089756" y="2096708"/>
            <a:ext cx="2363492" cy="7989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Backend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CE83FD3-1CEC-44BA-8C1B-A2BA418F8FD3}"/>
              </a:ext>
            </a:extLst>
          </p:cNvPr>
          <p:cNvSpPr/>
          <p:nvPr/>
        </p:nvSpPr>
        <p:spPr>
          <a:xfrm>
            <a:off x="975683" y="2076182"/>
            <a:ext cx="2005011" cy="4355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QuantumVariable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CB45119-0F4D-4670-BCA9-C57E01CBB713}"/>
              </a:ext>
            </a:extLst>
          </p:cNvPr>
          <p:cNvSpPr/>
          <p:nvPr/>
        </p:nvSpPr>
        <p:spPr>
          <a:xfrm>
            <a:off x="4461714" y="3453763"/>
            <a:ext cx="1922674" cy="3809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QuantumEnvironment</a:t>
            </a:r>
            <a:r>
              <a:rPr lang="en-US" sz="1000" dirty="0"/>
              <a:t> level: 1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9A0AFC2-3ABF-4124-B23B-019633DC60BB}"/>
              </a:ext>
            </a:extLst>
          </p:cNvPr>
          <p:cNvSpPr/>
          <p:nvPr/>
        </p:nvSpPr>
        <p:spPr>
          <a:xfrm>
            <a:off x="4461714" y="3846421"/>
            <a:ext cx="1922674" cy="3809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QuantumEnvironment</a:t>
            </a:r>
            <a:r>
              <a:rPr lang="en-US" sz="1000" dirty="0"/>
              <a:t> level: 0</a:t>
            </a:r>
          </a:p>
        </p:txBody>
      </p:sp>
    </p:spTree>
    <p:extLst>
      <p:ext uri="{BB962C8B-B14F-4D97-AF65-F5344CB8AC3E}">
        <p14:creationId xmlns:p14="http://schemas.microsoft.com/office/powerpoint/2010/main" val="287681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Seidel, Raphael</dc:creator>
  <cp:lastModifiedBy>Seidel, Raphael</cp:lastModifiedBy>
  <cp:revision>8</cp:revision>
  <dcterms:created xsi:type="dcterms:W3CDTF">2022-08-11T11:43:55Z</dcterms:created>
  <dcterms:modified xsi:type="dcterms:W3CDTF">2022-08-12T10:10:47Z</dcterms:modified>
</cp:coreProperties>
</file>