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2" r:id="rId4"/>
    <p:sldId id="261" r:id="rId5"/>
    <p:sldId id="259" r:id="rId6"/>
    <p:sldId id="258" r:id="rId7"/>
    <p:sldId id="25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3" autoAdjust="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7371E10-A4BE-4E8E-8C8A-B640E4D2E65A}" type="datetimeFigureOut">
              <a:rPr lang="en-US" smtClean="0"/>
              <a:t>3/6/2015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4CB86C7-C83E-4FDE-9B6B-80F23413190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71E10-A4BE-4E8E-8C8A-B640E4D2E65A}"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86C7-C83E-4FDE-9B6B-80F2341319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71E10-A4BE-4E8E-8C8A-B640E4D2E65A}"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86C7-C83E-4FDE-9B6B-80F2341319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7371E10-A4BE-4E8E-8C8A-B640E4D2E65A}"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B86C7-C83E-4FDE-9B6B-80F23413190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371E10-A4BE-4E8E-8C8A-B640E4D2E65A}" type="datetimeFigureOut">
              <a:rPr lang="en-US" smtClean="0"/>
              <a:t>3/6/2015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4CB86C7-C83E-4FDE-9B6B-80F23413190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7371E10-A4BE-4E8E-8C8A-B640E4D2E65A}"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B86C7-C83E-4FDE-9B6B-80F23413190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7371E10-A4BE-4E8E-8C8A-B640E4D2E65A}" type="datetimeFigureOut">
              <a:rPr lang="en-US" smtClean="0"/>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B86C7-C83E-4FDE-9B6B-80F23413190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371E10-A4BE-4E8E-8C8A-B640E4D2E65A}" type="datetimeFigureOut">
              <a:rPr lang="en-US" smtClean="0"/>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B86C7-C83E-4FDE-9B6B-80F2341319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71E10-A4BE-4E8E-8C8A-B640E4D2E65A}" type="datetimeFigureOut">
              <a:rPr lang="en-US" smtClean="0"/>
              <a:t>3/6/2015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B86C7-C83E-4FDE-9B6B-80F2341319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371E10-A4BE-4E8E-8C8A-B640E4D2E65A}"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B86C7-C83E-4FDE-9B6B-80F23413190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371E10-A4BE-4E8E-8C8A-B640E4D2E65A}" type="datetimeFigureOut">
              <a:rPr lang="en-US" smtClean="0"/>
              <a:t>3/6/2015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4CB86C7-C83E-4FDE-9B6B-80F23413190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7371E10-A4BE-4E8E-8C8A-B640E4D2E65A}" type="datetimeFigureOut">
              <a:rPr lang="en-US" smtClean="0"/>
              <a:t>3/6/2015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4CB86C7-C83E-4FDE-9B6B-80F2341319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Kevin Tran</a:t>
            </a:r>
          </a:p>
          <a:p>
            <a:r>
              <a:rPr lang="en-US" dirty="0" err="1" smtClean="0"/>
              <a:t>Anand</a:t>
            </a:r>
            <a:r>
              <a:rPr lang="en-US" dirty="0" smtClean="0"/>
              <a:t> Varma</a:t>
            </a:r>
            <a:endParaRPr lang="en-US" dirty="0"/>
          </a:p>
        </p:txBody>
      </p:sp>
      <p:sp>
        <p:nvSpPr>
          <p:cNvPr id="2" name="Title 1"/>
          <p:cNvSpPr>
            <a:spLocks noGrp="1"/>
          </p:cNvSpPr>
          <p:nvPr>
            <p:ph type="ctrTitle"/>
          </p:nvPr>
        </p:nvSpPr>
        <p:spPr/>
        <p:txBody>
          <a:bodyPr/>
          <a:lstStyle/>
          <a:p>
            <a:r>
              <a:rPr lang="en-US" dirty="0" smtClean="0"/>
              <a:t>Data Collection and Transfer</a:t>
            </a:r>
            <a:endParaRPr lang="en-US" dirty="0"/>
          </a:p>
        </p:txBody>
      </p:sp>
    </p:spTree>
    <p:extLst>
      <p:ext uri="{BB962C8B-B14F-4D97-AF65-F5344CB8AC3E}">
        <p14:creationId xmlns:p14="http://schemas.microsoft.com/office/powerpoint/2010/main" val="71046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pic>
        <p:nvPicPr>
          <p:cNvPr id="6146" name="Picture 2" descr="C:\Users\calplug-fileserver\Downloads\photo 2.JP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073" y="3505200"/>
            <a:ext cx="3596217" cy="2697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2133600"/>
            <a:ext cx="3886200" cy="923330"/>
          </a:xfrm>
          <a:prstGeom prst="rect">
            <a:avLst/>
          </a:prstGeom>
          <a:noFill/>
        </p:spPr>
        <p:txBody>
          <a:bodyPr wrap="square" rtlCol="0">
            <a:spAutoFit/>
          </a:bodyPr>
          <a:lstStyle/>
          <a:p>
            <a:r>
              <a:rPr lang="en-US" dirty="0" smtClean="0"/>
              <a:t>Power data is collected from electronics like a TV, audio, or set top box and is then sent through a power analyzer.</a:t>
            </a:r>
            <a:endParaRPr lang="en-US" dirty="0"/>
          </a:p>
        </p:txBody>
      </p:sp>
      <p:pic>
        <p:nvPicPr>
          <p:cNvPr id="6148" name="Picture 4" descr="C:\Users\calplug-fileserver\Downloads\photo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4290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83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Panel</a:t>
            </a:r>
            <a:endParaRPr lang="en-US" dirty="0"/>
          </a:p>
        </p:txBody>
      </p:sp>
      <p:pic>
        <p:nvPicPr>
          <p:cNvPr id="5122" name="Picture 2" descr="C:\Users\calplug-fileserver\Desktop\Capture3.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143000" y="3048000"/>
            <a:ext cx="7239000" cy="35638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1600200"/>
            <a:ext cx="6781800" cy="1200329"/>
          </a:xfrm>
          <a:prstGeom prst="rect">
            <a:avLst/>
          </a:prstGeom>
          <a:noFill/>
        </p:spPr>
        <p:txBody>
          <a:bodyPr wrap="square" rtlCol="0">
            <a:spAutoFit/>
          </a:bodyPr>
          <a:lstStyle/>
          <a:p>
            <a:r>
              <a:rPr lang="en-US" dirty="0" smtClean="0"/>
              <a:t>The power analyzer is connected to the computer. Then the computer uses a </a:t>
            </a:r>
            <a:r>
              <a:rPr lang="en-US" dirty="0" err="1" smtClean="0"/>
              <a:t>LabView</a:t>
            </a:r>
            <a:r>
              <a:rPr lang="en-US" dirty="0" smtClean="0"/>
              <a:t> program to collect and store data in an excel file for ready access. This is the front panel where users can select different options like number of tests, test length and variables to be tested.</a:t>
            </a:r>
            <a:endParaRPr lang="en-US" dirty="0"/>
          </a:p>
        </p:txBody>
      </p:sp>
    </p:spTree>
    <p:extLst>
      <p:ext uri="{BB962C8B-B14F-4D97-AF65-F5344CB8AC3E}">
        <p14:creationId xmlns:p14="http://schemas.microsoft.com/office/powerpoint/2010/main" val="70500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098" name="Picture 2" descr="C:\Users\calplug-fileserver\Desktop\Capture.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869852" y="2971800"/>
            <a:ext cx="7772400" cy="3125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1524000"/>
            <a:ext cx="8001000" cy="923330"/>
          </a:xfrm>
          <a:prstGeom prst="rect">
            <a:avLst/>
          </a:prstGeom>
          <a:noFill/>
        </p:spPr>
        <p:txBody>
          <a:bodyPr wrap="square" rtlCol="0">
            <a:spAutoFit/>
          </a:bodyPr>
          <a:lstStyle/>
          <a:p>
            <a:r>
              <a:rPr lang="en-US" dirty="0" smtClean="0"/>
              <a:t>The block diagram is essentially the backbone of the entire </a:t>
            </a:r>
            <a:r>
              <a:rPr lang="en-US" dirty="0" err="1" smtClean="0"/>
              <a:t>voltech</a:t>
            </a:r>
            <a:r>
              <a:rPr lang="en-US" dirty="0" smtClean="0"/>
              <a:t> program. Here we collect data, give it a timestamp, and transfer it to an excel file as well as to a MySQL database through the use of an integrated python program. </a:t>
            </a:r>
            <a:endParaRPr lang="en-US" dirty="0"/>
          </a:p>
        </p:txBody>
      </p:sp>
    </p:spTree>
    <p:extLst>
      <p:ext uri="{BB962C8B-B14F-4D97-AF65-F5344CB8AC3E}">
        <p14:creationId xmlns:p14="http://schemas.microsoft.com/office/powerpoint/2010/main" val="271148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Initialization</a:t>
            </a:r>
            <a:endParaRPr lang="en-US" dirty="0"/>
          </a:p>
        </p:txBody>
      </p:sp>
      <p:pic>
        <p:nvPicPr>
          <p:cNvPr id="3074" name="Picture 2" descr="C:\Users\calplug-fileserver\Documents\table_start.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5105400" y="2895600"/>
            <a:ext cx="3332747" cy="33474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905000"/>
            <a:ext cx="4267200" cy="1200329"/>
          </a:xfrm>
          <a:prstGeom prst="rect">
            <a:avLst/>
          </a:prstGeom>
          <a:noFill/>
        </p:spPr>
        <p:txBody>
          <a:bodyPr wrap="square" rtlCol="0">
            <a:spAutoFit/>
          </a:bodyPr>
          <a:lstStyle/>
          <a:p>
            <a:r>
              <a:rPr lang="en-US" dirty="0" smtClean="0"/>
              <a:t>One of two python programs are used in the </a:t>
            </a:r>
            <a:r>
              <a:rPr lang="en-US" dirty="0" err="1" smtClean="0"/>
              <a:t>Voltech</a:t>
            </a:r>
            <a:r>
              <a:rPr lang="en-US" dirty="0" smtClean="0"/>
              <a:t> program to create a SQL table. This program initializes a table for which the data is to be sent.</a:t>
            </a:r>
            <a:endParaRPr lang="en-US" dirty="0"/>
          </a:p>
        </p:txBody>
      </p:sp>
    </p:spTree>
    <p:extLst>
      <p:ext uri="{BB962C8B-B14F-4D97-AF65-F5344CB8AC3E}">
        <p14:creationId xmlns:p14="http://schemas.microsoft.com/office/powerpoint/2010/main" val="896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Transfer </a:t>
            </a:r>
            <a:endParaRPr lang="en-US" dirty="0"/>
          </a:p>
        </p:txBody>
      </p:sp>
      <p:pic>
        <p:nvPicPr>
          <p:cNvPr id="2050" name="Picture 2" descr="C:\Users\calplug-fileserver\Documents\table_insert.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648200" y="2530621"/>
            <a:ext cx="4058770" cy="40409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676400"/>
            <a:ext cx="4038600" cy="646331"/>
          </a:xfrm>
          <a:prstGeom prst="rect">
            <a:avLst/>
          </a:prstGeom>
          <a:noFill/>
        </p:spPr>
        <p:txBody>
          <a:bodyPr wrap="square" rtlCol="0">
            <a:spAutoFit/>
          </a:bodyPr>
          <a:lstStyle/>
          <a:p>
            <a:r>
              <a:rPr lang="en-US" dirty="0" smtClean="0"/>
              <a:t>This python program takes data and sends it to the newly created table.</a:t>
            </a:r>
            <a:endParaRPr lang="en-US" dirty="0"/>
          </a:p>
        </p:txBody>
      </p:sp>
    </p:spTree>
    <p:extLst>
      <p:ext uri="{BB962C8B-B14F-4D97-AF65-F5344CB8AC3E}">
        <p14:creationId xmlns:p14="http://schemas.microsoft.com/office/powerpoint/2010/main" val="48322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a:t>
            </a:r>
            <a:endParaRPr lang="en-US" dirty="0"/>
          </a:p>
        </p:txBody>
      </p:sp>
      <p:pic>
        <p:nvPicPr>
          <p:cNvPr id="1027" name="Picture 3" descr="C:\Users\calplug-fileserver\Documents\sql_front.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81222" y="2590800"/>
            <a:ext cx="7772400" cy="3724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1676400"/>
            <a:ext cx="7924800" cy="646331"/>
          </a:xfrm>
          <a:prstGeom prst="rect">
            <a:avLst/>
          </a:prstGeom>
          <a:noFill/>
        </p:spPr>
        <p:txBody>
          <a:bodyPr wrap="square" rtlCol="0">
            <a:spAutoFit/>
          </a:bodyPr>
          <a:lstStyle/>
          <a:p>
            <a:r>
              <a:rPr lang="en-US" dirty="0" smtClean="0"/>
              <a:t>The data is sent to an online SQL database, where it can easily be accessed using PHP. Any team member can connect to the database and get the data they need.</a:t>
            </a:r>
            <a:endParaRPr lang="en-US" dirty="0"/>
          </a:p>
        </p:txBody>
      </p:sp>
    </p:spTree>
    <p:extLst>
      <p:ext uri="{BB962C8B-B14F-4D97-AF65-F5344CB8AC3E}">
        <p14:creationId xmlns:p14="http://schemas.microsoft.com/office/powerpoint/2010/main" val="422227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TotalTime>
  <Words>223</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Data Collection and Transfer</vt:lpstr>
      <vt:lpstr>Data Collection</vt:lpstr>
      <vt:lpstr>Front Panel</vt:lpstr>
      <vt:lpstr>Block Diagram</vt:lpstr>
      <vt:lpstr>Database Initialization</vt:lpstr>
      <vt:lpstr>Database Transfer </vt:lpstr>
      <vt:lpstr>SQL Database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calplug-fileserver</dc:creator>
  <cp:lastModifiedBy>calplug-fileserver</cp:lastModifiedBy>
  <cp:revision>4</cp:revision>
  <dcterms:created xsi:type="dcterms:W3CDTF">2015-03-06T18:40:41Z</dcterms:created>
  <dcterms:modified xsi:type="dcterms:W3CDTF">2015-03-06T19:21:05Z</dcterms:modified>
</cp:coreProperties>
</file>