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CIEE Weekly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1/30/2015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7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</a:p>
          <a:p>
            <a:pPr lvl="1"/>
            <a:r>
              <a:rPr lang="en-US" dirty="0" smtClean="0"/>
              <a:t>Delivering next Saturday</a:t>
            </a:r>
          </a:p>
          <a:p>
            <a:r>
              <a:rPr lang="en-US" dirty="0" smtClean="0"/>
              <a:t>To do list</a:t>
            </a:r>
          </a:p>
          <a:p>
            <a:pPr lvl="1"/>
            <a:r>
              <a:rPr lang="en-US" dirty="0" err="1" smtClean="0"/>
              <a:t>Ezana</a:t>
            </a:r>
            <a:r>
              <a:rPr lang="en-US" dirty="0" smtClean="0"/>
              <a:t>: Building and testing</a:t>
            </a:r>
          </a:p>
          <a:p>
            <a:pPr lvl="1"/>
            <a:r>
              <a:rPr lang="en-US" dirty="0" smtClean="0"/>
              <a:t>Jeff: Data mining, LED status</a:t>
            </a:r>
          </a:p>
          <a:p>
            <a:pPr lvl="1"/>
            <a:r>
              <a:rPr lang="en-US" dirty="0" smtClean="0"/>
              <a:t>Edmund: Backend/Frontend, router </a:t>
            </a:r>
            <a:r>
              <a:rPr lang="en-US" dirty="0" err="1" smtClean="0"/>
              <a:t>config</a:t>
            </a:r>
            <a:r>
              <a:rPr lang="en-US" dirty="0" smtClean="0"/>
              <a:t>, LED status</a:t>
            </a:r>
          </a:p>
          <a:p>
            <a:pPr lvl="1"/>
            <a:r>
              <a:rPr lang="en-US" dirty="0" smtClean="0"/>
              <a:t>Lin: 3D printing / (mobile interface)</a:t>
            </a:r>
          </a:p>
          <a:p>
            <a:pPr lvl="1"/>
            <a:r>
              <a:rPr lang="en-US" dirty="0" smtClean="0"/>
              <a:t>Additional items: calibration with appliances,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6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Board Ordered</a:t>
            </a:r>
          </a:p>
          <a:p>
            <a:r>
              <a:rPr lang="en-US" dirty="0" smtClean="0"/>
              <a:t>Parts arrived 80%</a:t>
            </a:r>
          </a:p>
          <a:p>
            <a:pPr lvl="1"/>
            <a:r>
              <a:rPr lang="en-US" dirty="0" smtClean="0"/>
              <a:t>Missing: Tri-state buffer, </a:t>
            </a:r>
            <a:r>
              <a:rPr lang="en-US" dirty="0" err="1" smtClean="0"/>
              <a:t>Adafruit</a:t>
            </a:r>
            <a:r>
              <a:rPr lang="en-US" dirty="0" smtClean="0"/>
              <a:t> cc3000, USB cable/supplies</a:t>
            </a:r>
          </a:p>
          <a:p>
            <a:r>
              <a:rPr lang="en-US" dirty="0" smtClean="0"/>
              <a:t>Install LEDs with resistors</a:t>
            </a:r>
          </a:p>
          <a:p>
            <a:r>
              <a:rPr lang="en-US" dirty="0" smtClean="0"/>
              <a:t>Enclosure</a:t>
            </a:r>
          </a:p>
          <a:p>
            <a:pPr lvl="1"/>
            <a:r>
              <a:rPr lang="en-US" dirty="0" smtClean="0"/>
              <a:t>Material from lake forest (to-do)</a:t>
            </a:r>
          </a:p>
          <a:p>
            <a:pPr lvl="1"/>
            <a:r>
              <a:rPr lang="en-US" dirty="0" smtClean="0"/>
              <a:t>Leave space for LED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9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Major changes:</a:t>
            </a:r>
          </a:p>
          <a:p>
            <a:pPr lvl="1"/>
            <a:r>
              <a:rPr lang="en-US" dirty="0" smtClean="0"/>
              <a:t>MySQL -&gt; </a:t>
            </a:r>
            <a:r>
              <a:rPr lang="en-US" dirty="0" err="1" smtClean="0"/>
              <a:t>MongoDB</a:t>
            </a:r>
            <a:r>
              <a:rPr lang="en-US" dirty="0" smtClean="0"/>
              <a:t> (</a:t>
            </a:r>
            <a:r>
              <a:rPr lang="en-US" dirty="0" err="1" smtClean="0"/>
              <a:t>MongoLab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Backend: Python and </a:t>
            </a:r>
            <a:r>
              <a:rPr lang="en-US" dirty="0" err="1" smtClean="0"/>
              <a:t>Django</a:t>
            </a:r>
            <a:r>
              <a:rPr lang="en-US" dirty="0" smtClean="0"/>
              <a:t>, </a:t>
            </a:r>
            <a:r>
              <a:rPr lang="en-US" dirty="0" err="1" smtClean="0"/>
              <a:t>MongoRestAPI</a:t>
            </a:r>
            <a:endParaRPr lang="en-US" dirty="0" smtClean="0"/>
          </a:p>
          <a:p>
            <a:pPr lvl="2"/>
            <a:r>
              <a:rPr lang="en-US" dirty="0" smtClean="0"/>
              <a:t>Frontend: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On board detection -&gt; cloud detection w/ accurate data (Protocol Change between Jeff &amp; Edmund)</a:t>
            </a:r>
          </a:p>
          <a:p>
            <a:pPr lvl="2"/>
            <a:r>
              <a:rPr lang="en-US" dirty="0" smtClean="0"/>
              <a:t>Power, PF, 3 of Harmonic Amplitude, 3 of harmonic phase, </a:t>
            </a:r>
            <a:r>
              <a:rPr lang="en-US" i="1" dirty="0" smtClean="0"/>
              <a:t>our </a:t>
            </a:r>
            <a:r>
              <a:rPr lang="en-US" i="1" dirty="0"/>
              <a:t>Device </a:t>
            </a:r>
            <a:r>
              <a:rPr lang="en-US" i="1" dirty="0" smtClean="0"/>
              <a:t>ID,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Script on UCI server</a:t>
            </a:r>
          </a:p>
          <a:p>
            <a:pPr lvl="2"/>
            <a:r>
              <a:rPr lang="en-US" dirty="0" smtClean="0"/>
              <a:t>ID algorithm</a:t>
            </a:r>
          </a:p>
          <a:p>
            <a:r>
              <a:rPr lang="en-US" dirty="0" smtClean="0"/>
              <a:t>LED indication</a:t>
            </a:r>
          </a:p>
          <a:p>
            <a:pPr lvl="1"/>
            <a:r>
              <a:rPr lang="en-US" dirty="0" smtClean="0"/>
              <a:t>Wi-Fi, power, acquisition, status</a:t>
            </a:r>
          </a:p>
        </p:txBody>
      </p:sp>
    </p:spTree>
    <p:extLst>
      <p:ext uri="{BB962C8B-B14F-4D97-AF65-F5344CB8AC3E}">
        <p14:creationId xmlns:p14="http://schemas.microsoft.com/office/powerpoint/2010/main" val="511658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43</TotalTime>
  <Words>172</Words>
  <Application>Microsoft Macintosh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Breeze</vt:lpstr>
      <vt:lpstr>CIEE Weekly Meeting</vt:lpstr>
      <vt:lpstr>Agenda</vt:lpstr>
      <vt:lpstr>Hardware</vt:lpstr>
      <vt:lpstr>Software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CIEE Weekly Meeting</dc:title>
  <dc:creator>Linyi Xia</dc:creator>
  <cp:lastModifiedBy>Linyi Xia</cp:lastModifiedBy>
  <cp:revision>4</cp:revision>
  <dcterms:created xsi:type="dcterms:W3CDTF">2015-01-31T00:59:29Z</dcterms:created>
  <dcterms:modified xsi:type="dcterms:W3CDTF">2015-01-31T01:42:30Z</dcterms:modified>
</cp:coreProperties>
</file>